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8" r:id="rId2"/>
    <p:sldId id="318" r:id="rId3"/>
    <p:sldId id="279" r:id="rId4"/>
    <p:sldId id="256" r:id="rId5"/>
    <p:sldId id="257" r:id="rId6"/>
    <p:sldId id="280" r:id="rId7"/>
    <p:sldId id="281" r:id="rId8"/>
    <p:sldId id="284" r:id="rId9"/>
    <p:sldId id="258" r:id="rId10"/>
    <p:sldId id="333" r:id="rId11"/>
    <p:sldId id="269" r:id="rId12"/>
    <p:sldId id="334" r:id="rId13"/>
    <p:sldId id="335" r:id="rId14"/>
    <p:sldId id="336" r:id="rId15"/>
  </p:sldIdLst>
  <p:sldSz cx="9144000" cy="6858000" type="screen4x3"/>
  <p:notesSz cx="6858000" cy="9686925"/>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6DC"/>
    <a:srgbClr val="25E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8" d="100"/>
          <a:sy n="58" d="100"/>
        </p:scale>
        <p:origin x="-797"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Land</a:t>
            </a:r>
            <a:r>
              <a:rPr lang="en-US" baseline="0" dirty="0"/>
              <a:t> </a:t>
            </a:r>
            <a:r>
              <a:rPr lang="en-US" dirty="0" err="1"/>
              <a:t>Titiling</a:t>
            </a:r>
            <a:r>
              <a:rPr lang="en-US" dirty="0"/>
              <a:t> in Nicaragua, during the last 30 years</a:t>
            </a:r>
            <a:endParaRPr lang="x-none" dirty="0"/>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cat>
            <c:strRef>
              <c:f>Hoja1!$A$2:$A$5</c:f>
              <c:strCache>
                <c:ptCount val="4"/>
                <c:pt idx="0">
                  <c:v>Violeta Barrios de Chamorro</c:v>
                </c:pt>
                <c:pt idx="1">
                  <c:v>Arnoldo Aleman</c:v>
                </c:pt>
                <c:pt idx="2">
                  <c:v>Enrique Bolaños</c:v>
                </c:pt>
                <c:pt idx="3">
                  <c:v>GRUN </c:v>
                </c:pt>
              </c:strCache>
            </c:strRef>
          </c:cat>
          <c:val>
            <c:numRef>
              <c:f>Hoja1!$B$2:$B$5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0-3490-4A4C-8756-0E73273F7CC9}"/>
            </c:ext>
          </c:extLst>
        </c:ser>
        <c:ser>
          <c:idx val="1"/>
          <c:order val="1"/>
          <c:tx>
            <c:strRef>
              <c:f>Hoja1!$C$1</c:f>
              <c:strCache>
                <c:ptCount val="1"/>
                <c:pt idx="0">
                  <c:v>Serie 2</c:v>
                </c:pt>
              </c:strCache>
            </c:strRef>
          </c:tx>
          <c:spPr>
            <a:solidFill>
              <a:schemeClr val="accent2"/>
            </a:solidFill>
            <a:ln>
              <a:noFill/>
            </a:ln>
            <a:effectLst/>
          </c:spPr>
          <c:invertIfNegative val="0"/>
          <c:cat>
            <c:strRef>
              <c:f>Hoja1!$A$2:$A$5</c:f>
              <c:strCache>
                <c:ptCount val="4"/>
                <c:pt idx="0">
                  <c:v>Violeta Barrios de Chamorro</c:v>
                </c:pt>
                <c:pt idx="1">
                  <c:v>Arnoldo Aleman</c:v>
                </c:pt>
                <c:pt idx="2">
                  <c:v>Enrique Bolaños</c:v>
                </c:pt>
                <c:pt idx="3">
                  <c:v>GRUN </c:v>
                </c:pt>
              </c:strCache>
            </c:strRef>
          </c:cat>
          <c:val>
            <c:numRef>
              <c:f>Hoja1!$C$2:$C$5</c:f>
              <c:numCache>
                <c:formatCode>#,##0</c:formatCode>
                <c:ptCount val="4"/>
                <c:pt idx="0">
                  <c:v>109234</c:v>
                </c:pt>
                <c:pt idx="1">
                  <c:v>56601</c:v>
                </c:pt>
                <c:pt idx="2">
                  <c:v>16381</c:v>
                </c:pt>
                <c:pt idx="3">
                  <c:v>415873</c:v>
                </c:pt>
              </c:numCache>
            </c:numRef>
          </c:val>
          <c:extLst xmlns:c16r2="http://schemas.microsoft.com/office/drawing/2015/06/chart">
            <c:ext xmlns:c16="http://schemas.microsoft.com/office/drawing/2014/chart" uri="{C3380CC4-5D6E-409C-BE32-E72D297353CC}">
              <c16:uniqueId val="{00000001-3490-4A4C-8756-0E73273F7CC9}"/>
            </c:ext>
          </c:extLst>
        </c:ser>
        <c:dLbls>
          <c:showLegendKey val="0"/>
          <c:showVal val="0"/>
          <c:showCatName val="0"/>
          <c:showSerName val="0"/>
          <c:showPercent val="0"/>
          <c:showBubbleSize val="0"/>
        </c:dLbls>
        <c:gapWidth val="219"/>
        <c:overlap val="-27"/>
        <c:axId val="100238464"/>
        <c:axId val="100240000"/>
      </c:barChart>
      <c:lineChart>
        <c:grouping val="standard"/>
        <c:varyColors val="0"/>
        <c:ser>
          <c:idx val="2"/>
          <c:order val="2"/>
          <c:tx>
            <c:strRef>
              <c:f>Hoja1!$D$1</c:f>
              <c:strCache>
                <c:ptCount val="1"/>
                <c:pt idx="0">
                  <c:v>Serie 3</c:v>
                </c:pt>
              </c:strCache>
            </c:strRef>
          </c:tx>
          <c:spPr>
            <a:ln w="28575" cap="rnd">
              <a:solidFill>
                <a:schemeClr val="accent3"/>
              </a:solidFill>
              <a:round/>
            </a:ln>
            <a:effectLst/>
          </c:spPr>
          <c:marker>
            <c:symbol val="none"/>
          </c:marker>
          <c:cat>
            <c:strRef>
              <c:f>Hoja1!$A$2:$A$5</c:f>
              <c:strCache>
                <c:ptCount val="4"/>
                <c:pt idx="0">
                  <c:v>Violeta Barrios de Chamorro</c:v>
                </c:pt>
                <c:pt idx="1">
                  <c:v>Arnoldo Aleman</c:v>
                </c:pt>
                <c:pt idx="2">
                  <c:v>Enrique Bolaños</c:v>
                </c:pt>
                <c:pt idx="3">
                  <c:v>GRUN </c:v>
                </c:pt>
              </c:strCache>
            </c:strRef>
          </c:cat>
          <c:val>
            <c:numRef>
              <c:f>Hoja1!$D$2:$D$5</c:f>
              <c:numCache>
                <c:formatCode>General</c:formatCode>
                <c:ptCount val="4"/>
                <c:pt idx="0">
                  <c:v>2</c:v>
                </c:pt>
                <c:pt idx="1">
                  <c:v>2</c:v>
                </c:pt>
                <c:pt idx="2">
                  <c:v>3</c:v>
                </c:pt>
                <c:pt idx="3">
                  <c:v>5</c:v>
                </c:pt>
              </c:numCache>
            </c:numRef>
          </c:val>
          <c:smooth val="0"/>
          <c:extLst xmlns:c16r2="http://schemas.microsoft.com/office/drawing/2015/06/chart">
            <c:ext xmlns:c16="http://schemas.microsoft.com/office/drawing/2014/chart" uri="{C3380CC4-5D6E-409C-BE32-E72D297353CC}">
              <c16:uniqueId val="{00000002-3490-4A4C-8756-0E73273F7CC9}"/>
            </c:ext>
          </c:extLst>
        </c:ser>
        <c:dLbls>
          <c:showLegendKey val="0"/>
          <c:showVal val="0"/>
          <c:showCatName val="0"/>
          <c:showSerName val="0"/>
          <c:showPercent val="0"/>
          <c:showBubbleSize val="0"/>
        </c:dLbls>
        <c:marker val="1"/>
        <c:smooth val="0"/>
        <c:axId val="100238464"/>
        <c:axId val="100240000"/>
      </c:lineChart>
      <c:catAx>
        <c:axId val="10023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0240000"/>
        <c:crosses val="autoZero"/>
        <c:auto val="1"/>
        <c:lblAlgn val="ctr"/>
        <c:lblOffset val="100"/>
        <c:noMultiLvlLbl val="0"/>
      </c:catAx>
      <c:valAx>
        <c:axId val="100240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0238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Hoja3!$C$2</c:f>
              <c:strCache>
                <c:ptCount val="1"/>
                <c:pt idx="0">
                  <c:v>No De Reclamantes</c:v>
                </c:pt>
              </c:strCache>
            </c:strRef>
          </c:tx>
          <c:invertIfNegative val="0"/>
          <c:dPt>
            <c:idx val="0"/>
            <c:invertIfNegative val="0"/>
            <c:bubble3D val="0"/>
            <c:spPr>
              <a:solidFill>
                <a:srgbClr val="002060"/>
              </a:solidFill>
            </c:spPr>
            <c:extLst xmlns:c16r2="http://schemas.microsoft.com/office/drawing/2015/06/chart">
              <c:ext xmlns:c16="http://schemas.microsoft.com/office/drawing/2014/chart" uri="{C3380CC4-5D6E-409C-BE32-E72D297353CC}">
                <c16:uniqueId val="{00000001-5E59-44E0-B5C5-F00E236F94E5}"/>
              </c:ext>
            </c:extLst>
          </c:dPt>
          <c:dPt>
            <c:idx val="1"/>
            <c:invertIfNegative val="0"/>
            <c:bubble3D val="0"/>
            <c:spPr>
              <a:solidFill>
                <a:srgbClr val="00B050"/>
              </a:solidFill>
            </c:spPr>
            <c:extLst xmlns:c16r2="http://schemas.microsoft.com/office/drawing/2015/06/chart">
              <c:ext xmlns:c16="http://schemas.microsoft.com/office/drawing/2014/chart" uri="{C3380CC4-5D6E-409C-BE32-E72D297353CC}">
                <c16:uniqueId val="{00000003-5E59-44E0-B5C5-F00E236F94E5}"/>
              </c:ext>
            </c:extLst>
          </c:dPt>
          <c:dPt>
            <c:idx val="2"/>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5-5E59-44E0-B5C5-F00E236F94E5}"/>
              </c:ext>
            </c:extLst>
          </c:dPt>
          <c:dPt>
            <c:idx val="3"/>
            <c:invertIfNegative val="0"/>
            <c:bubble3D val="0"/>
            <c:spPr>
              <a:solidFill>
                <a:srgbClr val="7030A0"/>
              </a:solidFill>
            </c:spPr>
            <c:extLst xmlns:c16r2="http://schemas.microsoft.com/office/drawing/2015/06/chart">
              <c:ext xmlns:c16="http://schemas.microsoft.com/office/drawing/2014/chart" uri="{C3380CC4-5D6E-409C-BE32-E72D297353CC}">
                <c16:uniqueId val="{00000007-5E59-44E0-B5C5-F00E236F94E5}"/>
              </c:ext>
            </c:extLst>
          </c:dPt>
          <c:dPt>
            <c:idx val="4"/>
            <c:invertIfNegative val="0"/>
            <c:bubble3D val="0"/>
            <c:spPr>
              <a:solidFill>
                <a:srgbClr val="00B0F0"/>
              </a:solidFill>
            </c:spPr>
            <c:extLst xmlns:c16r2="http://schemas.microsoft.com/office/drawing/2015/06/chart">
              <c:ext xmlns:c16="http://schemas.microsoft.com/office/drawing/2014/chart" uri="{C3380CC4-5D6E-409C-BE32-E72D297353CC}">
                <c16:uniqueId val="{00000009-5E59-44E0-B5C5-F00E236F94E5}"/>
              </c:ext>
            </c:extLst>
          </c:dPt>
          <c:dPt>
            <c:idx val="5"/>
            <c:invertIfNegative val="0"/>
            <c:bubble3D val="0"/>
            <c:spPr>
              <a:solidFill>
                <a:srgbClr val="FFFF00"/>
              </a:solidFill>
            </c:spPr>
            <c:extLst xmlns:c16r2="http://schemas.microsoft.com/office/drawing/2015/06/chart">
              <c:ext xmlns:c16="http://schemas.microsoft.com/office/drawing/2014/chart" uri="{C3380CC4-5D6E-409C-BE32-E72D297353CC}">
                <c16:uniqueId val="{0000000B-5E59-44E0-B5C5-F00E236F94E5}"/>
              </c:ext>
            </c:extLst>
          </c:dPt>
          <c:dPt>
            <c:idx val="6"/>
            <c:invertIfNegative val="0"/>
            <c:bubble3D val="0"/>
            <c:spPr>
              <a:solidFill>
                <a:srgbClr val="FF0000"/>
              </a:solidFill>
            </c:spPr>
            <c:extLst xmlns:c16r2="http://schemas.microsoft.com/office/drawing/2015/06/chart">
              <c:ext xmlns:c16="http://schemas.microsoft.com/office/drawing/2014/chart" uri="{C3380CC4-5D6E-409C-BE32-E72D297353CC}">
                <c16:uniqueId val="{0000000D-5E59-44E0-B5C5-F00E236F94E5}"/>
              </c:ext>
            </c:extLst>
          </c:dPt>
          <c:dLbls>
            <c:dLbl>
              <c:idx val="0"/>
              <c:layout>
                <c:manualLayout>
                  <c:x val="1.3566868638527343E-2"/>
                  <c:y val="-9.9489220707899822E-17"/>
                </c:manualLayout>
              </c:layout>
              <c:tx>
                <c:rich>
                  <a:bodyPr/>
                  <a:lstStyle/>
                  <a:p>
                    <a:r>
                      <a:rPr lang="en-US" sz="2000" dirty="0"/>
                      <a:t>159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E59-44E0-B5C5-F00E236F94E5}"/>
                </c:ext>
              </c:extLst>
            </c:dLbl>
            <c:dLbl>
              <c:idx val="1"/>
              <c:layout>
                <c:manualLayout>
                  <c:x val="1.6581728335977864E-2"/>
                  <c:y val="-8.140121183116307E-3"/>
                </c:manualLayout>
              </c:layout>
              <c:tx>
                <c:rich>
                  <a:bodyPr/>
                  <a:lstStyle/>
                  <a:p>
                    <a:r>
                      <a:rPr lang="en-US" sz="2200" dirty="0"/>
                      <a:t>178</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E59-44E0-B5C5-F00E236F94E5}"/>
                </c:ext>
              </c:extLst>
            </c:dLbl>
            <c:dLbl>
              <c:idx val="2"/>
              <c:layout>
                <c:manualLayout>
                  <c:x val="1.3566868638527343E-2"/>
                  <c:y val="-5.4267474554109373E-3"/>
                </c:manualLayout>
              </c:layout>
              <c:tx>
                <c:rich>
                  <a:bodyPr/>
                  <a:lstStyle/>
                  <a:p>
                    <a:r>
                      <a:rPr lang="en-US" sz="2200" dirty="0"/>
                      <a:t>210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E59-44E0-B5C5-F00E236F94E5}"/>
                </c:ext>
              </c:extLst>
            </c:dLbl>
            <c:dLbl>
              <c:idx val="3"/>
              <c:layout>
                <c:manualLayout>
                  <c:x val="1.2059438789802084E-2"/>
                  <c:y val="-2.7133737277054686E-3"/>
                </c:manualLayout>
              </c:layout>
              <c:tx>
                <c:rich>
                  <a:bodyPr/>
                  <a:lstStyle/>
                  <a:p>
                    <a:r>
                      <a:rPr lang="en-US" sz="2200" dirty="0"/>
                      <a:t>235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E59-44E0-B5C5-F00E236F94E5}"/>
                </c:ext>
              </c:extLst>
            </c:dLbl>
            <c:dLbl>
              <c:idx val="4"/>
              <c:layout>
                <c:manualLayout>
                  <c:x val="1.9596588033428383E-2"/>
                  <c:y val="0"/>
                </c:manualLayout>
              </c:layout>
              <c:tx>
                <c:rich>
                  <a:bodyPr/>
                  <a:lstStyle/>
                  <a:p>
                    <a:r>
                      <a:rPr lang="en-US" sz="2200" dirty="0"/>
                      <a:t>260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E59-44E0-B5C5-F00E236F94E5}"/>
                </c:ext>
              </c:extLst>
            </c:dLbl>
            <c:dLbl>
              <c:idx val="5"/>
              <c:layout>
                <c:manualLayout>
                  <c:x val="2.891717039264808E-2"/>
                  <c:y val="-2.7133737277054686E-3"/>
                </c:manualLayout>
              </c:layout>
              <c:tx>
                <c:rich>
                  <a:bodyPr/>
                  <a:lstStyle/>
                  <a:p>
                    <a:r>
                      <a:rPr lang="en-US" sz="2200" dirty="0"/>
                      <a:t>299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E59-44E0-B5C5-F00E236F94E5}"/>
                </c:ext>
              </c:extLst>
            </c:dLbl>
            <c:dLbl>
              <c:idx val="6"/>
              <c:layout>
                <c:manualLayout>
                  <c:x val="-1.3860732477462583E-16"/>
                  <c:y val="-1.2999799358943539E-2"/>
                </c:manualLayout>
              </c:layout>
              <c:tx>
                <c:rich>
                  <a:bodyPr/>
                  <a:lstStyle/>
                  <a:p>
                    <a:r>
                      <a:rPr lang="en-US" sz="4000" dirty="0"/>
                      <a:t>325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E59-44E0-B5C5-F00E236F94E5}"/>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Hoja3!$B$3:$B$9</c:f>
              <c:numCache>
                <c:formatCode>0</c:formatCode>
                <c:ptCount val="7"/>
                <c:pt idx="0">
                  <c:v>2013</c:v>
                </c:pt>
                <c:pt idx="1">
                  <c:v>2012</c:v>
                </c:pt>
                <c:pt idx="2">
                  <c:v>2011</c:v>
                </c:pt>
                <c:pt idx="3">
                  <c:v>2010</c:v>
                </c:pt>
                <c:pt idx="4">
                  <c:v>2009</c:v>
                </c:pt>
                <c:pt idx="5">
                  <c:v>2008</c:v>
                </c:pt>
                <c:pt idx="6">
                  <c:v>2007</c:v>
                </c:pt>
              </c:numCache>
            </c:numRef>
          </c:cat>
          <c:val>
            <c:numRef>
              <c:f>Hoja3!$C$3:$C$9</c:f>
              <c:numCache>
                <c:formatCode>0</c:formatCode>
                <c:ptCount val="7"/>
                <c:pt idx="0">
                  <c:v>161</c:v>
                </c:pt>
                <c:pt idx="1">
                  <c:v>178</c:v>
                </c:pt>
                <c:pt idx="2">
                  <c:v>210</c:v>
                </c:pt>
                <c:pt idx="3">
                  <c:v>235</c:v>
                </c:pt>
                <c:pt idx="4">
                  <c:v>260</c:v>
                </c:pt>
                <c:pt idx="5">
                  <c:v>299</c:v>
                </c:pt>
                <c:pt idx="6">
                  <c:v>325</c:v>
                </c:pt>
              </c:numCache>
            </c:numRef>
          </c:val>
          <c:extLst xmlns:c16r2="http://schemas.microsoft.com/office/drawing/2015/06/chart">
            <c:ext xmlns:c16="http://schemas.microsoft.com/office/drawing/2014/chart" uri="{C3380CC4-5D6E-409C-BE32-E72D297353CC}">
              <c16:uniqueId val="{0000000E-5E59-44E0-B5C5-F00E236F94E5}"/>
            </c:ext>
          </c:extLst>
        </c:ser>
        <c:dLbls>
          <c:showLegendKey val="0"/>
          <c:showVal val="0"/>
          <c:showCatName val="0"/>
          <c:showSerName val="0"/>
          <c:showPercent val="0"/>
          <c:showBubbleSize val="0"/>
        </c:dLbls>
        <c:gapWidth val="150"/>
        <c:shape val="box"/>
        <c:axId val="100343168"/>
        <c:axId val="100344960"/>
        <c:axId val="0"/>
      </c:bar3DChart>
      <c:catAx>
        <c:axId val="100343168"/>
        <c:scaling>
          <c:orientation val="minMax"/>
        </c:scaling>
        <c:delete val="0"/>
        <c:axPos val="l"/>
        <c:numFmt formatCode="0" sourceLinked="1"/>
        <c:majorTickMark val="out"/>
        <c:minorTickMark val="none"/>
        <c:tickLblPos val="nextTo"/>
        <c:crossAx val="100344960"/>
        <c:crosses val="autoZero"/>
        <c:auto val="1"/>
        <c:lblAlgn val="ctr"/>
        <c:lblOffset val="100"/>
        <c:noMultiLvlLbl val="0"/>
      </c:catAx>
      <c:valAx>
        <c:axId val="100344960"/>
        <c:scaling>
          <c:orientation val="minMax"/>
        </c:scaling>
        <c:delete val="0"/>
        <c:axPos val="b"/>
        <c:majorGridlines/>
        <c:numFmt formatCode="0" sourceLinked="1"/>
        <c:majorTickMark val="out"/>
        <c:minorTickMark val="none"/>
        <c:tickLblPos val="nextTo"/>
        <c:crossAx val="100343168"/>
        <c:crosses val="autoZero"/>
        <c:crossBetween val="between"/>
      </c:valAx>
    </c:plotArea>
    <c:plotVisOnly val="1"/>
    <c:dispBlanksAs val="gap"/>
    <c:showDLblsOverMax val="0"/>
  </c:chart>
  <c:txPr>
    <a:bodyPr/>
    <a:lstStyle/>
    <a:p>
      <a:pPr>
        <a:defRPr sz="1200" b="1"/>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E89A-4D0F-4D55-B16E-B4DECECBF85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x-none"/>
        </a:p>
      </dgm:t>
    </dgm:pt>
    <dgm:pt modelId="{21C9EF6A-478F-4EB8-9A73-A076270C903B}">
      <dgm:prSet phldrT="[Texto]" custT="1"/>
      <dgm:spPr>
        <a:solidFill>
          <a:srgbClr val="FFC000"/>
        </a:solidFill>
      </dgm:spPr>
      <dgm:t>
        <a:bodyPr/>
        <a:lstStyle/>
        <a:p>
          <a:r>
            <a:rPr lang="es-NI" sz="2000" b="1" dirty="0" err="1">
              <a:solidFill>
                <a:schemeClr val="tx1"/>
              </a:solidFill>
            </a:rPr>
            <a:t>Archipelago</a:t>
          </a:r>
          <a:r>
            <a:rPr lang="es-NI" sz="2000" b="1" dirty="0">
              <a:solidFill>
                <a:schemeClr val="tx1"/>
              </a:solidFill>
            </a:rPr>
            <a:t> of </a:t>
          </a:r>
          <a:r>
            <a:rPr lang="es-NI" sz="2000" b="1" dirty="0" err="1">
              <a:solidFill>
                <a:schemeClr val="tx1"/>
              </a:solidFill>
            </a:rPr>
            <a:t>Structures</a:t>
          </a:r>
          <a:endParaRPr lang="x-none" sz="2000" b="1" dirty="0">
            <a:solidFill>
              <a:schemeClr val="tx1"/>
            </a:solidFill>
          </a:endParaRPr>
        </a:p>
      </dgm:t>
    </dgm:pt>
    <dgm:pt modelId="{559C3C49-D529-46AA-97F2-2D6DBB2589AF}" type="parTrans" cxnId="{F6DDA6D2-6483-41F7-8E3E-19420344A4DA}">
      <dgm:prSet/>
      <dgm:spPr/>
      <dgm:t>
        <a:bodyPr/>
        <a:lstStyle/>
        <a:p>
          <a:endParaRPr lang="x-none"/>
        </a:p>
      </dgm:t>
    </dgm:pt>
    <dgm:pt modelId="{66B00F88-9DF5-4226-926D-564ACA202158}" type="sibTrans" cxnId="{F6DDA6D2-6483-41F7-8E3E-19420344A4DA}">
      <dgm:prSet/>
      <dgm:spPr/>
      <dgm:t>
        <a:bodyPr/>
        <a:lstStyle/>
        <a:p>
          <a:endParaRPr lang="x-none"/>
        </a:p>
      </dgm:t>
    </dgm:pt>
    <dgm:pt modelId="{5FA851D6-A919-4676-A68E-DD11639881B6}">
      <dgm:prSet phldrT="[Texto]" custT="1"/>
      <dgm:spPr/>
      <dgm:t>
        <a:bodyPr/>
        <a:lstStyle/>
        <a:p>
          <a:r>
            <a:rPr lang="es-NI" sz="1400" b="1" dirty="0" err="1">
              <a:latin typeface="Arial Nova" panose="020B0504020202020204" pitchFamily="34" charset="0"/>
              <a:cs typeface="Courier New" panose="02070309020205020404" pitchFamily="49" charset="0"/>
            </a:rPr>
            <a:t>Institutional</a:t>
          </a:r>
          <a:r>
            <a:rPr lang="es-NI" sz="1400" b="1" dirty="0">
              <a:latin typeface="Arial Nova" panose="020B0504020202020204" pitchFamily="34" charset="0"/>
              <a:cs typeface="Courier New" panose="02070309020205020404" pitchFamily="49" charset="0"/>
            </a:rPr>
            <a:t> </a:t>
          </a:r>
          <a:r>
            <a:rPr lang="es-NI" sz="1400" b="1" dirty="0" err="1">
              <a:latin typeface="Arial Nova" panose="020B0504020202020204" pitchFamily="34" charset="0"/>
              <a:cs typeface="Courier New" panose="02070309020205020404" pitchFamily="49" charset="0"/>
            </a:rPr>
            <a:t>inconsistency</a:t>
          </a:r>
          <a:r>
            <a:rPr lang="es-NI" sz="1400" b="1" dirty="0">
              <a:latin typeface="Arial Nova" panose="020B0504020202020204" pitchFamily="34" charset="0"/>
              <a:cs typeface="Courier New" panose="02070309020205020404" pitchFamily="49" charset="0"/>
            </a:rPr>
            <a:t>.</a:t>
          </a:r>
          <a:endParaRPr lang="x-none" sz="1400" b="1" dirty="0">
            <a:latin typeface="Arial Nova" panose="020B0504020202020204" pitchFamily="34" charset="0"/>
            <a:cs typeface="Courier New" panose="02070309020205020404" pitchFamily="49" charset="0"/>
          </a:endParaRPr>
        </a:p>
      </dgm:t>
    </dgm:pt>
    <dgm:pt modelId="{F2954B08-223D-4268-9CC7-7232238B9EDF}" type="parTrans" cxnId="{62DC0092-79B6-458D-88E0-1C77F0139AEF}">
      <dgm:prSet/>
      <dgm:spPr/>
      <dgm:t>
        <a:bodyPr/>
        <a:lstStyle/>
        <a:p>
          <a:endParaRPr lang="x-none"/>
        </a:p>
      </dgm:t>
    </dgm:pt>
    <dgm:pt modelId="{8CFDBED7-F3B4-42B6-8942-E0EF81293884}" type="sibTrans" cxnId="{62DC0092-79B6-458D-88E0-1C77F0139AEF}">
      <dgm:prSet/>
      <dgm:spPr/>
      <dgm:t>
        <a:bodyPr/>
        <a:lstStyle/>
        <a:p>
          <a:endParaRPr lang="x-none"/>
        </a:p>
      </dgm:t>
    </dgm:pt>
    <dgm:pt modelId="{DE579592-3F89-409E-BF6F-6D8A021AF4A5}">
      <dgm:prSet phldrT="[Texto]" custT="1"/>
      <dgm:spPr>
        <a:solidFill>
          <a:srgbClr val="FFC000"/>
        </a:solidFill>
      </dgm:spPr>
      <dgm:t>
        <a:bodyPr/>
        <a:lstStyle/>
        <a:p>
          <a:r>
            <a:rPr lang="es-NI" sz="2000" b="1" dirty="0" err="1">
              <a:solidFill>
                <a:schemeClr val="tx1"/>
              </a:solidFill>
            </a:rPr>
            <a:t>Property</a:t>
          </a:r>
          <a:r>
            <a:rPr lang="es-NI" sz="2000" b="1" dirty="0">
              <a:solidFill>
                <a:schemeClr val="tx1"/>
              </a:solidFill>
            </a:rPr>
            <a:t> </a:t>
          </a:r>
          <a:r>
            <a:rPr lang="es-NI" sz="2000" b="1" dirty="0" err="1">
              <a:solidFill>
                <a:schemeClr val="tx1"/>
              </a:solidFill>
            </a:rPr>
            <a:t>insecurity</a:t>
          </a:r>
          <a:endParaRPr lang="es-NI" sz="2000" b="1" dirty="0">
            <a:solidFill>
              <a:schemeClr val="tx1"/>
            </a:solidFill>
          </a:endParaRPr>
        </a:p>
        <a:p>
          <a:r>
            <a:rPr lang="en-US" sz="1800" b="0" dirty="0">
              <a:solidFill>
                <a:schemeClr val="tx1"/>
              </a:solidFill>
            </a:rPr>
            <a:t>(under an Organized Crime Network)</a:t>
          </a:r>
          <a:endParaRPr lang="x-none" sz="1800" b="0" dirty="0">
            <a:solidFill>
              <a:schemeClr val="tx1"/>
            </a:solidFill>
          </a:endParaRPr>
        </a:p>
      </dgm:t>
    </dgm:pt>
    <dgm:pt modelId="{B097B2EC-EF77-4E23-BD8F-BCA605CD959A}" type="parTrans" cxnId="{234E6B1C-5491-442C-80CB-14379EC1D2F9}">
      <dgm:prSet/>
      <dgm:spPr/>
      <dgm:t>
        <a:bodyPr/>
        <a:lstStyle/>
        <a:p>
          <a:endParaRPr lang="x-none"/>
        </a:p>
      </dgm:t>
    </dgm:pt>
    <dgm:pt modelId="{69E4F552-36B8-4987-918B-AF557A19D723}" type="sibTrans" cxnId="{234E6B1C-5491-442C-80CB-14379EC1D2F9}">
      <dgm:prSet/>
      <dgm:spPr/>
      <dgm:t>
        <a:bodyPr/>
        <a:lstStyle/>
        <a:p>
          <a:endParaRPr lang="x-none"/>
        </a:p>
      </dgm:t>
    </dgm:pt>
    <dgm:pt modelId="{2DF0BABB-15D4-4782-974D-A200FBDAF567}">
      <dgm:prSet phldrT="[Texto]" custT="1"/>
      <dgm:spPr/>
      <dgm:t>
        <a:bodyPr/>
        <a:lstStyle/>
        <a:p>
          <a:r>
            <a:rPr lang="en-US" sz="1400" b="1" dirty="0">
              <a:latin typeface="Arial Nova" panose="020B0504020202020204" pitchFamily="34" charset="0"/>
              <a:cs typeface="Courier New" panose="02070309020205020404" pitchFamily="49" charset="0"/>
            </a:rPr>
            <a:t>Registration without control of transactions, on state properties.</a:t>
          </a:r>
          <a:endParaRPr lang="x-none" sz="1400" b="1" dirty="0">
            <a:latin typeface="Arial Nova" panose="020B0504020202020204" pitchFamily="34" charset="0"/>
            <a:cs typeface="Courier New" panose="02070309020205020404" pitchFamily="49" charset="0"/>
          </a:endParaRPr>
        </a:p>
      </dgm:t>
    </dgm:pt>
    <dgm:pt modelId="{13ED911C-09DF-47F1-BE97-EDFF4881888C}" type="parTrans" cxnId="{D80BB9DB-0733-4642-9147-B97BBF5843FD}">
      <dgm:prSet/>
      <dgm:spPr/>
      <dgm:t>
        <a:bodyPr/>
        <a:lstStyle/>
        <a:p>
          <a:endParaRPr lang="x-none"/>
        </a:p>
      </dgm:t>
    </dgm:pt>
    <dgm:pt modelId="{16F95EC4-7CE8-4286-91BD-6C1902DBE17E}" type="sibTrans" cxnId="{D80BB9DB-0733-4642-9147-B97BBF5843FD}">
      <dgm:prSet/>
      <dgm:spPr/>
      <dgm:t>
        <a:bodyPr/>
        <a:lstStyle/>
        <a:p>
          <a:endParaRPr lang="x-none"/>
        </a:p>
      </dgm:t>
    </dgm:pt>
    <dgm:pt modelId="{3728CB6C-07E6-4511-B5AF-C66D5FE3F9F5}">
      <dgm:prSet phldrT="[Texto]" custT="1"/>
      <dgm:spPr>
        <a:solidFill>
          <a:srgbClr val="FFC000"/>
        </a:solidFill>
      </dgm:spPr>
      <dgm:t>
        <a:bodyPr/>
        <a:lstStyle/>
        <a:p>
          <a:r>
            <a:rPr lang="es-NI" sz="2000" b="1" dirty="0" err="1">
              <a:solidFill>
                <a:schemeClr val="tx1"/>
              </a:solidFill>
            </a:rPr>
            <a:t>Property</a:t>
          </a:r>
          <a:r>
            <a:rPr lang="es-NI" sz="2000" b="1" dirty="0">
              <a:solidFill>
                <a:schemeClr val="tx1"/>
              </a:solidFill>
            </a:rPr>
            <a:t> </a:t>
          </a:r>
          <a:r>
            <a:rPr lang="es-NI" sz="2000" b="1" dirty="0" err="1">
              <a:solidFill>
                <a:schemeClr val="tx1"/>
              </a:solidFill>
            </a:rPr>
            <a:t>conflicts</a:t>
          </a:r>
          <a:endParaRPr lang="x-none" sz="2000" b="1" dirty="0">
            <a:solidFill>
              <a:schemeClr val="tx1"/>
            </a:solidFill>
          </a:endParaRPr>
        </a:p>
      </dgm:t>
    </dgm:pt>
    <dgm:pt modelId="{BF7A88F6-172C-41E2-9C5C-65FA708CC335}" type="parTrans" cxnId="{80077CC3-237E-4F9E-84F7-E78E90168813}">
      <dgm:prSet/>
      <dgm:spPr/>
      <dgm:t>
        <a:bodyPr/>
        <a:lstStyle/>
        <a:p>
          <a:endParaRPr lang="x-none"/>
        </a:p>
      </dgm:t>
    </dgm:pt>
    <dgm:pt modelId="{919AB6F0-1067-4E15-BC8F-2AFD339E6FBB}" type="sibTrans" cxnId="{80077CC3-237E-4F9E-84F7-E78E90168813}">
      <dgm:prSet/>
      <dgm:spPr/>
      <dgm:t>
        <a:bodyPr/>
        <a:lstStyle/>
        <a:p>
          <a:endParaRPr lang="x-none"/>
        </a:p>
      </dgm:t>
    </dgm:pt>
    <dgm:pt modelId="{99833D2D-7C8F-44DE-92C7-9B38412CD249}">
      <dgm:prSet phldrT="[Texto]" custT="1"/>
      <dgm:spPr/>
      <dgm:t>
        <a:bodyPr/>
        <a:lstStyle/>
        <a:p>
          <a:r>
            <a:rPr lang="en-US" sz="1400" b="1" dirty="0">
              <a:latin typeface="Arial Nova" panose="020B0504020202020204" pitchFamily="34" charset="0"/>
            </a:rPr>
            <a:t>Titles upon titles, or to people who did not have possession.</a:t>
          </a:r>
          <a:endParaRPr lang="x-none" sz="1400" b="1" dirty="0">
            <a:latin typeface="Arial Nova" panose="020B0504020202020204" pitchFamily="34" charset="0"/>
          </a:endParaRPr>
        </a:p>
      </dgm:t>
    </dgm:pt>
    <dgm:pt modelId="{8969B059-224C-4040-AF45-1A50B3EEB02B}" type="parTrans" cxnId="{F229DAA1-4443-4CFB-A048-18978418A9F6}">
      <dgm:prSet/>
      <dgm:spPr/>
      <dgm:t>
        <a:bodyPr/>
        <a:lstStyle/>
        <a:p>
          <a:endParaRPr lang="x-none"/>
        </a:p>
      </dgm:t>
    </dgm:pt>
    <dgm:pt modelId="{7772751F-1E7A-447B-8058-1C60F95B3EEE}" type="sibTrans" cxnId="{F229DAA1-4443-4CFB-A048-18978418A9F6}">
      <dgm:prSet/>
      <dgm:spPr/>
      <dgm:t>
        <a:bodyPr/>
        <a:lstStyle/>
        <a:p>
          <a:endParaRPr lang="x-none"/>
        </a:p>
      </dgm:t>
    </dgm:pt>
    <dgm:pt modelId="{B0E5FB70-BC2D-4C9B-8222-50BEEDCF0F23}">
      <dgm:prSet custT="1"/>
      <dgm:spPr/>
      <dgm:t>
        <a:bodyPr/>
        <a:lstStyle/>
        <a:p>
          <a:r>
            <a:rPr lang="es-NI" sz="1400" b="1" dirty="0">
              <a:latin typeface="Arial Nova" panose="020B0504020202020204" pitchFamily="34" charset="0"/>
              <a:cs typeface="Courier New" panose="02070309020205020404" pitchFamily="49" charset="0"/>
            </a:rPr>
            <a:t>Duplication of Efforts.</a:t>
          </a:r>
        </a:p>
      </dgm:t>
    </dgm:pt>
    <dgm:pt modelId="{45798BAE-0E8D-494F-867B-0F4B07D25BD0}" type="parTrans" cxnId="{15154D00-DD04-4CBD-AB69-B6AB83F5929A}">
      <dgm:prSet/>
      <dgm:spPr/>
      <dgm:t>
        <a:bodyPr/>
        <a:lstStyle/>
        <a:p>
          <a:endParaRPr lang="es-NI"/>
        </a:p>
      </dgm:t>
    </dgm:pt>
    <dgm:pt modelId="{9E6B1380-6281-4F1B-85C6-0B2205986594}" type="sibTrans" cxnId="{15154D00-DD04-4CBD-AB69-B6AB83F5929A}">
      <dgm:prSet/>
      <dgm:spPr/>
      <dgm:t>
        <a:bodyPr/>
        <a:lstStyle/>
        <a:p>
          <a:endParaRPr lang="es-NI"/>
        </a:p>
      </dgm:t>
    </dgm:pt>
    <dgm:pt modelId="{0F401F5D-CBE6-435F-A8FD-B3B293F6ACD8}">
      <dgm:prSet custT="1"/>
      <dgm:spPr/>
      <dgm:t>
        <a:bodyPr/>
        <a:lstStyle/>
        <a:p>
          <a:r>
            <a:rPr lang="es-NI" sz="1400" b="1" dirty="0">
              <a:latin typeface="Arial Nova" panose="020B0504020202020204" pitchFamily="34" charset="0"/>
              <a:cs typeface="Courier New" panose="02070309020205020404" pitchFamily="49" charset="0"/>
            </a:rPr>
            <a:t>State properties without registration.</a:t>
          </a:r>
        </a:p>
      </dgm:t>
    </dgm:pt>
    <dgm:pt modelId="{421DEE45-6F3E-4176-A154-6E4464D20334}" type="parTrans" cxnId="{5C0ACC07-CEB6-4630-89FF-3F81F5EEBA8F}">
      <dgm:prSet/>
      <dgm:spPr/>
      <dgm:t>
        <a:bodyPr/>
        <a:lstStyle/>
        <a:p>
          <a:endParaRPr lang="es-NI"/>
        </a:p>
      </dgm:t>
    </dgm:pt>
    <dgm:pt modelId="{00230659-CB09-4193-86F9-D8B49668F6DD}" type="sibTrans" cxnId="{5C0ACC07-CEB6-4630-89FF-3F81F5EEBA8F}">
      <dgm:prSet/>
      <dgm:spPr/>
      <dgm:t>
        <a:bodyPr/>
        <a:lstStyle/>
        <a:p>
          <a:endParaRPr lang="es-NI"/>
        </a:p>
      </dgm:t>
    </dgm:pt>
    <dgm:pt modelId="{03668D3F-B1A3-419F-92D7-5DA736B79744}">
      <dgm:prSet custT="1"/>
      <dgm:spPr/>
      <dgm:t>
        <a:bodyPr/>
        <a:lstStyle/>
        <a:p>
          <a:r>
            <a:rPr lang="es-NI" sz="1400" b="1" dirty="0" err="1">
              <a:latin typeface="Arial Nova" panose="020B0504020202020204" pitchFamily="34" charset="0"/>
              <a:cs typeface="Courier New" panose="02070309020205020404" pitchFamily="49" charset="0"/>
            </a:rPr>
            <a:t>Opposition</a:t>
          </a:r>
          <a:r>
            <a:rPr lang="es-NI" sz="1400" b="1" dirty="0">
              <a:latin typeface="Arial Nova" panose="020B0504020202020204" pitchFamily="34" charset="0"/>
              <a:cs typeface="Courier New" panose="02070309020205020404" pitchFamily="49" charset="0"/>
            </a:rPr>
            <a:t> </a:t>
          </a:r>
          <a:r>
            <a:rPr lang="es-NI" sz="1400" b="1" dirty="0" err="1">
              <a:latin typeface="Arial Nova" panose="020B0504020202020204" pitchFamily="34" charset="0"/>
              <a:cs typeface="Courier New" panose="02070309020205020404" pitchFamily="49" charset="0"/>
            </a:rPr>
            <a:t>to</a:t>
          </a:r>
          <a:r>
            <a:rPr lang="es-NI" sz="1400" b="1" dirty="0">
              <a:latin typeface="Arial Nova" panose="020B0504020202020204" pitchFamily="34" charset="0"/>
              <a:cs typeface="Courier New" panose="02070309020205020404" pitchFamily="49" charset="0"/>
            </a:rPr>
            <a:t> </a:t>
          </a:r>
          <a:r>
            <a:rPr lang="es-NI" sz="1400" b="1" dirty="0" err="1">
              <a:latin typeface="Arial Nova" panose="020B0504020202020204" pitchFamily="34" charset="0"/>
              <a:cs typeface="Courier New" panose="02070309020205020404" pitchFamily="49" charset="0"/>
            </a:rPr>
            <a:t>agricultural</a:t>
          </a:r>
          <a:r>
            <a:rPr lang="es-NI" sz="1400" b="1" dirty="0">
              <a:latin typeface="Arial Nova" panose="020B0504020202020204" pitchFamily="34" charset="0"/>
              <a:cs typeface="Courier New" panose="02070309020205020404" pitchFamily="49" charset="0"/>
            </a:rPr>
            <a:t> </a:t>
          </a:r>
          <a:r>
            <a:rPr lang="es-NI" sz="1400" b="1" dirty="0" err="1">
              <a:latin typeface="Arial Nova" panose="020B0504020202020204" pitchFamily="34" charset="0"/>
              <a:cs typeface="Courier New" panose="02070309020205020404" pitchFamily="49" charset="0"/>
            </a:rPr>
            <a:t>reform</a:t>
          </a:r>
          <a:endParaRPr lang="es-NI" sz="1400" b="1" dirty="0">
            <a:latin typeface="Arial Nova" panose="020B0504020202020204" pitchFamily="34" charset="0"/>
            <a:cs typeface="Courier New" panose="02070309020205020404" pitchFamily="49" charset="0"/>
          </a:endParaRPr>
        </a:p>
      </dgm:t>
    </dgm:pt>
    <dgm:pt modelId="{9C3D833B-AC2E-4BF4-B81C-761583AEE7D2}" type="parTrans" cxnId="{D28BBF5E-B657-4420-A917-7767B7EA6A8C}">
      <dgm:prSet/>
      <dgm:spPr/>
      <dgm:t>
        <a:bodyPr/>
        <a:lstStyle/>
        <a:p>
          <a:endParaRPr lang="es-NI"/>
        </a:p>
      </dgm:t>
    </dgm:pt>
    <dgm:pt modelId="{505BF86E-FB3B-401E-9934-1DF1789AADFC}" type="sibTrans" cxnId="{D28BBF5E-B657-4420-A917-7767B7EA6A8C}">
      <dgm:prSet/>
      <dgm:spPr/>
      <dgm:t>
        <a:bodyPr/>
        <a:lstStyle/>
        <a:p>
          <a:endParaRPr lang="es-NI"/>
        </a:p>
      </dgm:t>
    </dgm:pt>
    <dgm:pt modelId="{3A2842D5-67FE-4571-A97D-89FDFD225BC1}">
      <dgm:prSet/>
      <dgm:spPr/>
      <dgm:t>
        <a:bodyPr/>
        <a:lstStyle/>
        <a:p>
          <a:r>
            <a:rPr lang="en-US" sz="1400" b="1" dirty="0">
              <a:latin typeface="Arial Nova" panose="020B0504020202020204" pitchFamily="34" charset="0"/>
              <a:cs typeface="Courier New" panose="02070309020205020404" pitchFamily="49" charset="0"/>
            </a:rPr>
            <a:t>Undetermined and confusing property claims, up to Double Compensation</a:t>
          </a:r>
          <a:endParaRPr lang="es-NI" sz="1400" b="1" dirty="0">
            <a:latin typeface="Arial Nova" panose="020B0504020202020204" pitchFamily="34" charset="0"/>
            <a:cs typeface="Courier New" panose="02070309020205020404" pitchFamily="49" charset="0"/>
          </a:endParaRPr>
        </a:p>
      </dgm:t>
    </dgm:pt>
    <dgm:pt modelId="{B78485B7-D3E8-473F-B9CA-FCA1BDD0835B}" type="parTrans" cxnId="{48C6017F-FEAD-43C4-8760-E8C89BCE959D}">
      <dgm:prSet/>
      <dgm:spPr/>
      <dgm:t>
        <a:bodyPr/>
        <a:lstStyle/>
        <a:p>
          <a:endParaRPr lang="es-NI"/>
        </a:p>
      </dgm:t>
    </dgm:pt>
    <dgm:pt modelId="{52BBD014-5C9C-444A-B4AE-F726D1AF2F92}" type="sibTrans" cxnId="{48C6017F-FEAD-43C4-8760-E8C89BCE959D}">
      <dgm:prSet/>
      <dgm:spPr/>
      <dgm:t>
        <a:bodyPr/>
        <a:lstStyle/>
        <a:p>
          <a:endParaRPr lang="es-NI"/>
        </a:p>
      </dgm:t>
    </dgm:pt>
    <dgm:pt modelId="{885F1941-B146-48CB-B228-30CB0BE21D71}">
      <dgm:prSet custT="1"/>
      <dgm:spPr/>
      <dgm:t>
        <a:bodyPr/>
        <a:lstStyle/>
        <a:p>
          <a:r>
            <a:rPr lang="en-US" sz="1400" b="1" dirty="0">
              <a:latin typeface="Arial Nova" panose="020B0504020202020204" pitchFamily="34" charset="0"/>
            </a:rPr>
            <a:t>Property conflicts over Liquidated Banks.</a:t>
          </a:r>
          <a:endParaRPr lang="es-NI" sz="1400" b="1" dirty="0">
            <a:latin typeface="Arial Nova" panose="020B0504020202020204" pitchFamily="34" charset="0"/>
          </a:endParaRPr>
        </a:p>
      </dgm:t>
    </dgm:pt>
    <dgm:pt modelId="{F3015289-1AB6-47EC-994D-0DE0D3975697}" type="parTrans" cxnId="{970B5331-D2DF-412C-9956-5D951031FC3C}">
      <dgm:prSet/>
      <dgm:spPr/>
      <dgm:t>
        <a:bodyPr/>
        <a:lstStyle/>
        <a:p>
          <a:endParaRPr lang="es-NI"/>
        </a:p>
      </dgm:t>
    </dgm:pt>
    <dgm:pt modelId="{6D54E65C-2A1D-4BB5-BC5B-655E1E147AA7}" type="sibTrans" cxnId="{970B5331-D2DF-412C-9956-5D951031FC3C}">
      <dgm:prSet/>
      <dgm:spPr/>
      <dgm:t>
        <a:bodyPr/>
        <a:lstStyle/>
        <a:p>
          <a:endParaRPr lang="es-NI"/>
        </a:p>
      </dgm:t>
    </dgm:pt>
    <dgm:pt modelId="{0A64AF9A-9985-401C-A3B5-7793FEFE3577}">
      <dgm:prSet custT="1"/>
      <dgm:spPr/>
      <dgm:t>
        <a:bodyPr/>
        <a:lstStyle/>
        <a:p>
          <a:r>
            <a:rPr lang="es-NI" sz="1400" b="1" dirty="0" err="1">
              <a:latin typeface="Arial Nova" panose="020B0504020202020204" pitchFamily="34" charset="0"/>
            </a:rPr>
            <a:t>Land</a:t>
          </a:r>
          <a:r>
            <a:rPr lang="es-NI" sz="1400" b="1" dirty="0">
              <a:latin typeface="Arial Nova" panose="020B0504020202020204" pitchFamily="34" charset="0"/>
            </a:rPr>
            <a:t> </a:t>
          </a:r>
          <a:r>
            <a:rPr lang="es-NI" sz="1400" b="1" dirty="0" err="1">
              <a:latin typeface="Arial Nova" panose="020B0504020202020204" pitchFamily="34" charset="0"/>
            </a:rPr>
            <a:t>trafficking</a:t>
          </a:r>
          <a:r>
            <a:rPr lang="es-NI" sz="1400" b="1" dirty="0">
              <a:latin typeface="Arial Nova" panose="020B0504020202020204" pitchFamily="34" charset="0"/>
            </a:rPr>
            <a:t>.</a:t>
          </a:r>
        </a:p>
      </dgm:t>
    </dgm:pt>
    <dgm:pt modelId="{05FFE61A-1371-4D32-BFFB-FB928A6E2682}" type="parTrans" cxnId="{E405ED3A-7A3C-405A-8934-528794E76DD1}">
      <dgm:prSet/>
      <dgm:spPr/>
      <dgm:t>
        <a:bodyPr/>
        <a:lstStyle/>
        <a:p>
          <a:endParaRPr lang="es-NI"/>
        </a:p>
      </dgm:t>
    </dgm:pt>
    <dgm:pt modelId="{6571F9D9-D401-4F64-8040-585BDEBFC8F4}" type="sibTrans" cxnId="{E405ED3A-7A3C-405A-8934-528794E76DD1}">
      <dgm:prSet/>
      <dgm:spPr/>
      <dgm:t>
        <a:bodyPr/>
        <a:lstStyle/>
        <a:p>
          <a:endParaRPr lang="es-NI"/>
        </a:p>
      </dgm:t>
    </dgm:pt>
    <dgm:pt modelId="{609DE43F-3099-4836-81F4-CBBA030B2115}">
      <dgm:prSet custT="1"/>
      <dgm:spPr/>
      <dgm:t>
        <a:bodyPr/>
        <a:lstStyle/>
        <a:p>
          <a:r>
            <a:rPr lang="en-US" sz="1400" b="1" dirty="0">
              <a:latin typeface="Arial Nova" panose="020B0504020202020204" pitchFamily="34" charset="0"/>
            </a:rPr>
            <a:t>Overlapping topographic plans and registry accounts, on the same property.</a:t>
          </a:r>
          <a:endParaRPr lang="es-NI" sz="1400" b="1" dirty="0">
            <a:latin typeface="Arial Nova" panose="020B0504020202020204" pitchFamily="34" charset="0"/>
          </a:endParaRPr>
        </a:p>
      </dgm:t>
    </dgm:pt>
    <dgm:pt modelId="{0C6457E6-ABBA-47DE-94E6-0E2E12287F59}" type="parTrans" cxnId="{CDF3DBAF-8B5E-4F16-8958-CC965839484B}">
      <dgm:prSet/>
      <dgm:spPr/>
      <dgm:t>
        <a:bodyPr/>
        <a:lstStyle/>
        <a:p>
          <a:endParaRPr lang="es-NI"/>
        </a:p>
      </dgm:t>
    </dgm:pt>
    <dgm:pt modelId="{1B6B48CF-0CED-488F-9E7F-DEAB1633EE9B}" type="sibTrans" cxnId="{CDF3DBAF-8B5E-4F16-8958-CC965839484B}">
      <dgm:prSet/>
      <dgm:spPr/>
      <dgm:t>
        <a:bodyPr/>
        <a:lstStyle/>
        <a:p>
          <a:endParaRPr lang="es-NI"/>
        </a:p>
      </dgm:t>
    </dgm:pt>
    <dgm:pt modelId="{68ABFE3C-0930-440A-8D0A-F69308AEEA10}">
      <dgm:prSet custT="1"/>
      <dgm:spPr/>
      <dgm:t>
        <a:bodyPr/>
        <a:lstStyle/>
        <a:p>
          <a:r>
            <a:rPr lang="es-NI" sz="1400" b="1" dirty="0">
              <a:latin typeface="Arial Nova" panose="020B0504020202020204" pitchFamily="34" charset="0"/>
            </a:rPr>
            <a:t>Land dispossession </a:t>
          </a:r>
          <a:r>
            <a:rPr lang="es-NI" sz="1400" b="1" dirty="0" err="1">
              <a:latin typeface="Arial Nova" panose="020B0504020202020204" pitchFamily="34" charset="0"/>
            </a:rPr>
            <a:t>for</a:t>
          </a:r>
          <a:r>
            <a:rPr lang="es-NI" sz="1400" b="1" dirty="0">
              <a:latin typeface="Arial Nova" panose="020B0504020202020204" pitchFamily="34" charset="0"/>
            </a:rPr>
            <a:t> </a:t>
          </a:r>
          <a:r>
            <a:rPr lang="es-NI" sz="1400" b="1" dirty="0" err="1">
              <a:latin typeface="Arial Nova" panose="020B0504020202020204" pitchFamily="34" charset="0"/>
            </a:rPr>
            <a:t>small</a:t>
          </a:r>
          <a:r>
            <a:rPr lang="es-NI" sz="1400" b="1" dirty="0">
              <a:latin typeface="Arial Nova" panose="020B0504020202020204" pitchFamily="34" charset="0"/>
            </a:rPr>
            <a:t> </a:t>
          </a:r>
          <a:r>
            <a:rPr lang="es-NI" sz="1400" b="1" dirty="0" err="1">
              <a:latin typeface="Arial Nova" panose="020B0504020202020204" pitchFamily="34" charset="0"/>
            </a:rPr>
            <a:t>producers</a:t>
          </a:r>
          <a:r>
            <a:rPr lang="es-NI" sz="1400" b="1" dirty="0">
              <a:latin typeface="Arial Nova" panose="020B0504020202020204" pitchFamily="34" charset="0"/>
            </a:rPr>
            <a:t>.</a:t>
          </a:r>
        </a:p>
      </dgm:t>
    </dgm:pt>
    <dgm:pt modelId="{6B77160B-4C90-4036-858B-0C335EBD6227}" type="parTrans" cxnId="{40F4106B-83C4-49E0-AF57-69852D99C420}">
      <dgm:prSet/>
      <dgm:spPr/>
      <dgm:t>
        <a:bodyPr/>
        <a:lstStyle/>
        <a:p>
          <a:endParaRPr lang="es-NI"/>
        </a:p>
      </dgm:t>
    </dgm:pt>
    <dgm:pt modelId="{39F18611-E4AB-4953-A655-99A8564AE870}" type="sibTrans" cxnId="{40F4106B-83C4-49E0-AF57-69852D99C420}">
      <dgm:prSet/>
      <dgm:spPr/>
      <dgm:t>
        <a:bodyPr/>
        <a:lstStyle/>
        <a:p>
          <a:endParaRPr lang="es-NI"/>
        </a:p>
      </dgm:t>
    </dgm:pt>
    <dgm:pt modelId="{3DD0D24D-418E-4AD4-A854-4ED607E7D874}" type="pres">
      <dgm:prSet presAssocID="{CF90E89A-4D0F-4D55-B16E-B4DECECBF850}" presName="rootnode" presStyleCnt="0">
        <dgm:presLayoutVars>
          <dgm:chMax/>
          <dgm:chPref/>
          <dgm:dir/>
          <dgm:animLvl val="lvl"/>
        </dgm:presLayoutVars>
      </dgm:prSet>
      <dgm:spPr/>
      <dgm:t>
        <a:bodyPr/>
        <a:lstStyle/>
        <a:p>
          <a:endParaRPr lang="es-MX"/>
        </a:p>
      </dgm:t>
    </dgm:pt>
    <dgm:pt modelId="{2CA22B20-51C5-4CD0-9600-001EDD630498}" type="pres">
      <dgm:prSet presAssocID="{21C9EF6A-478F-4EB8-9A73-A076270C903B}" presName="composite" presStyleCnt="0"/>
      <dgm:spPr/>
    </dgm:pt>
    <dgm:pt modelId="{D6DDB11B-276C-41B2-B996-6FD6605464D7}" type="pres">
      <dgm:prSet presAssocID="{21C9EF6A-478F-4EB8-9A73-A076270C903B}" presName="bentUpArrow1" presStyleLbl="alignImgPlace1" presStyleIdx="0" presStyleCnt="2" custLinFactNeighborX="-11516" custLinFactNeighborY="10339"/>
      <dgm:spPr>
        <a:solidFill>
          <a:schemeClr val="tx2">
            <a:lumMod val="75000"/>
          </a:schemeClr>
        </a:solidFill>
      </dgm:spPr>
    </dgm:pt>
    <dgm:pt modelId="{7575A60C-5596-48D4-BCB3-5863BFC0DDA0}" type="pres">
      <dgm:prSet presAssocID="{21C9EF6A-478F-4EB8-9A73-A076270C903B}" presName="ParentText" presStyleLbl="node1" presStyleIdx="0" presStyleCnt="3">
        <dgm:presLayoutVars>
          <dgm:chMax val="1"/>
          <dgm:chPref val="1"/>
          <dgm:bulletEnabled val="1"/>
        </dgm:presLayoutVars>
      </dgm:prSet>
      <dgm:spPr/>
      <dgm:t>
        <a:bodyPr/>
        <a:lstStyle/>
        <a:p>
          <a:endParaRPr lang="es-MX"/>
        </a:p>
      </dgm:t>
    </dgm:pt>
    <dgm:pt modelId="{F1D7B758-F335-40A4-BBDF-552936D3BA0F}" type="pres">
      <dgm:prSet presAssocID="{21C9EF6A-478F-4EB8-9A73-A076270C903B}" presName="ChildText" presStyleLbl="revTx" presStyleIdx="0" presStyleCnt="3" custScaleX="258148" custScaleY="94094" custLinFactNeighborX="82490" custLinFactNeighborY="0">
        <dgm:presLayoutVars>
          <dgm:chMax val="0"/>
          <dgm:chPref val="0"/>
          <dgm:bulletEnabled val="1"/>
        </dgm:presLayoutVars>
      </dgm:prSet>
      <dgm:spPr/>
      <dgm:t>
        <a:bodyPr/>
        <a:lstStyle/>
        <a:p>
          <a:endParaRPr lang="es-MX"/>
        </a:p>
      </dgm:t>
    </dgm:pt>
    <dgm:pt modelId="{ED608EBC-C0F1-4E01-91D1-3388DB8DF8A1}" type="pres">
      <dgm:prSet presAssocID="{66B00F88-9DF5-4226-926D-564ACA202158}" presName="sibTrans" presStyleCnt="0"/>
      <dgm:spPr/>
    </dgm:pt>
    <dgm:pt modelId="{9D19F0E5-385E-48CA-94D4-4D7C2D70413F}" type="pres">
      <dgm:prSet presAssocID="{DE579592-3F89-409E-BF6F-6D8A021AF4A5}" presName="composite" presStyleCnt="0"/>
      <dgm:spPr/>
    </dgm:pt>
    <dgm:pt modelId="{BB72E2DA-8822-4AF4-8352-D2475A109A5E}" type="pres">
      <dgm:prSet presAssocID="{DE579592-3F89-409E-BF6F-6D8A021AF4A5}" presName="bentUpArrow1" presStyleLbl="alignImgPlace1" presStyleIdx="1" presStyleCnt="2" custLinFactNeighborX="-60503" custLinFactNeighborY="10038"/>
      <dgm:spPr>
        <a:solidFill>
          <a:schemeClr val="tx2">
            <a:lumMod val="75000"/>
          </a:schemeClr>
        </a:solidFill>
      </dgm:spPr>
    </dgm:pt>
    <dgm:pt modelId="{BA5952B1-DC26-4247-9194-1A93478D4F67}" type="pres">
      <dgm:prSet presAssocID="{DE579592-3F89-409E-BF6F-6D8A021AF4A5}" presName="ParentText" presStyleLbl="node1" presStyleIdx="1" presStyleCnt="3" custScaleX="129625" custLinFactNeighborX="-36359" custLinFactNeighborY="-4390">
        <dgm:presLayoutVars>
          <dgm:chMax val="1"/>
          <dgm:chPref val="1"/>
          <dgm:bulletEnabled val="1"/>
        </dgm:presLayoutVars>
      </dgm:prSet>
      <dgm:spPr/>
      <dgm:t>
        <a:bodyPr/>
        <a:lstStyle/>
        <a:p>
          <a:endParaRPr lang="es-MX"/>
        </a:p>
      </dgm:t>
    </dgm:pt>
    <dgm:pt modelId="{915773CF-C39C-419E-A52E-81971EA1CF07}" type="pres">
      <dgm:prSet presAssocID="{DE579592-3F89-409E-BF6F-6D8A021AF4A5}" presName="ChildText" presStyleLbl="revTx" presStyleIdx="1" presStyleCnt="3" custScaleX="343175" custScaleY="171967" custLinFactNeighborX="98343" custLinFactNeighborY="-12054">
        <dgm:presLayoutVars>
          <dgm:chMax val="0"/>
          <dgm:chPref val="0"/>
          <dgm:bulletEnabled val="1"/>
        </dgm:presLayoutVars>
      </dgm:prSet>
      <dgm:spPr/>
      <dgm:t>
        <a:bodyPr/>
        <a:lstStyle/>
        <a:p>
          <a:endParaRPr lang="es-MX"/>
        </a:p>
      </dgm:t>
    </dgm:pt>
    <dgm:pt modelId="{BE15C961-96AB-43BE-88AB-7D9700B8BCCC}" type="pres">
      <dgm:prSet presAssocID="{69E4F552-36B8-4987-918B-AF557A19D723}" presName="sibTrans" presStyleCnt="0"/>
      <dgm:spPr/>
    </dgm:pt>
    <dgm:pt modelId="{1B678D1D-7ADA-4EAB-9A2C-89E5A61DD82D}" type="pres">
      <dgm:prSet presAssocID="{3728CB6C-07E6-4511-B5AF-C66D5FE3F9F5}" presName="composite" presStyleCnt="0"/>
      <dgm:spPr/>
    </dgm:pt>
    <dgm:pt modelId="{106FACAC-6393-47B4-AC9A-C47290C26435}" type="pres">
      <dgm:prSet presAssocID="{3728CB6C-07E6-4511-B5AF-C66D5FE3F9F5}" presName="ParentText" presStyleLbl="node1" presStyleIdx="2" presStyleCnt="3" custLinFactNeighborX="-54386" custLinFactNeighborY="3047">
        <dgm:presLayoutVars>
          <dgm:chMax val="1"/>
          <dgm:chPref val="1"/>
          <dgm:bulletEnabled val="1"/>
        </dgm:presLayoutVars>
      </dgm:prSet>
      <dgm:spPr/>
      <dgm:t>
        <a:bodyPr/>
        <a:lstStyle/>
        <a:p>
          <a:endParaRPr lang="es-MX"/>
        </a:p>
      </dgm:t>
    </dgm:pt>
    <dgm:pt modelId="{148F5E7F-A47E-49F4-8E6D-D9237112D2DA}" type="pres">
      <dgm:prSet presAssocID="{3728CB6C-07E6-4511-B5AF-C66D5FE3F9F5}" presName="FinalChildText" presStyleLbl="revTx" presStyleIdx="2" presStyleCnt="3" custScaleX="268963" custScaleY="177973" custLinFactNeighborX="11388" custLinFactNeighborY="11870">
        <dgm:presLayoutVars>
          <dgm:chMax val="0"/>
          <dgm:chPref val="0"/>
          <dgm:bulletEnabled val="1"/>
        </dgm:presLayoutVars>
      </dgm:prSet>
      <dgm:spPr/>
      <dgm:t>
        <a:bodyPr/>
        <a:lstStyle/>
        <a:p>
          <a:endParaRPr lang="es-MX"/>
        </a:p>
      </dgm:t>
    </dgm:pt>
  </dgm:ptLst>
  <dgm:cxnLst>
    <dgm:cxn modelId="{D79EAAC4-7301-48F1-9CA8-9D2CF61F8E3E}" type="presOf" srcId="{2DF0BABB-15D4-4782-974D-A200FBDAF567}" destId="{915773CF-C39C-419E-A52E-81971EA1CF07}" srcOrd="0" destOrd="0" presId="urn:microsoft.com/office/officeart/2005/8/layout/StepDownProcess"/>
    <dgm:cxn modelId="{D80BB9DB-0733-4642-9147-B97BBF5843FD}" srcId="{DE579592-3F89-409E-BF6F-6D8A021AF4A5}" destId="{2DF0BABB-15D4-4782-974D-A200FBDAF567}" srcOrd="0" destOrd="0" parTransId="{13ED911C-09DF-47F1-BE97-EDFF4881888C}" sibTransId="{16F95EC4-7CE8-4286-91BD-6C1902DBE17E}"/>
    <dgm:cxn modelId="{402FD7B6-9F32-4F3F-92F4-9A82AE0C351D}" type="presOf" srcId="{B0E5FB70-BC2D-4C9B-8222-50BEEDCF0F23}" destId="{F1D7B758-F335-40A4-BBDF-552936D3BA0F}" srcOrd="0" destOrd="1" presId="urn:microsoft.com/office/officeart/2005/8/layout/StepDownProcess"/>
    <dgm:cxn modelId="{234E6B1C-5491-442C-80CB-14379EC1D2F9}" srcId="{CF90E89A-4D0F-4D55-B16E-B4DECECBF850}" destId="{DE579592-3F89-409E-BF6F-6D8A021AF4A5}" srcOrd="1" destOrd="0" parTransId="{B097B2EC-EF77-4E23-BD8F-BCA605CD959A}" sibTransId="{69E4F552-36B8-4987-918B-AF557A19D723}"/>
    <dgm:cxn modelId="{5C0ACC07-CEB6-4630-89FF-3F81F5EEBA8F}" srcId="{DE579592-3F89-409E-BF6F-6D8A021AF4A5}" destId="{0F401F5D-CBE6-435F-A8FD-B3B293F6ACD8}" srcOrd="1" destOrd="0" parTransId="{421DEE45-6F3E-4176-A154-6E4464D20334}" sibTransId="{00230659-CB09-4193-86F9-D8B49668F6DD}"/>
    <dgm:cxn modelId="{A7011D19-0DDB-4D27-8F46-F310D1CE5481}" type="presOf" srcId="{885F1941-B146-48CB-B228-30CB0BE21D71}" destId="{148F5E7F-A47E-49F4-8E6D-D9237112D2DA}" srcOrd="0" destOrd="1" presId="urn:microsoft.com/office/officeart/2005/8/layout/StepDownProcess"/>
    <dgm:cxn modelId="{62DC0092-79B6-458D-88E0-1C77F0139AEF}" srcId="{21C9EF6A-478F-4EB8-9A73-A076270C903B}" destId="{5FA851D6-A919-4676-A68E-DD11639881B6}" srcOrd="0" destOrd="0" parTransId="{F2954B08-223D-4268-9CC7-7232238B9EDF}" sibTransId="{8CFDBED7-F3B4-42B6-8942-E0EF81293884}"/>
    <dgm:cxn modelId="{D28BBF5E-B657-4420-A917-7767B7EA6A8C}" srcId="{DE579592-3F89-409E-BF6F-6D8A021AF4A5}" destId="{03668D3F-B1A3-419F-92D7-5DA736B79744}" srcOrd="2" destOrd="0" parTransId="{9C3D833B-AC2E-4BF4-B81C-761583AEE7D2}" sibTransId="{505BF86E-FB3B-401E-9934-1DF1789AADFC}"/>
    <dgm:cxn modelId="{163B67FF-D38F-4A56-A569-911BC84B8837}" type="presOf" srcId="{68ABFE3C-0930-440A-8D0A-F69308AEEA10}" destId="{148F5E7F-A47E-49F4-8E6D-D9237112D2DA}" srcOrd="0" destOrd="4" presId="urn:microsoft.com/office/officeart/2005/8/layout/StepDownProcess"/>
    <dgm:cxn modelId="{35C2BFE9-FED6-4D6E-A15B-A9154CBCD96D}" type="presOf" srcId="{99833D2D-7C8F-44DE-92C7-9B38412CD249}" destId="{148F5E7F-A47E-49F4-8E6D-D9237112D2DA}" srcOrd="0" destOrd="0" presId="urn:microsoft.com/office/officeart/2005/8/layout/StepDownProcess"/>
    <dgm:cxn modelId="{6C4A8528-F433-41BE-A79F-0A01629FA149}" type="presOf" srcId="{3A2842D5-67FE-4571-A97D-89FDFD225BC1}" destId="{915773CF-C39C-419E-A52E-81971EA1CF07}" srcOrd="0" destOrd="3" presId="urn:microsoft.com/office/officeart/2005/8/layout/StepDownProcess"/>
    <dgm:cxn modelId="{D84D376C-7712-4104-A016-035229912A4B}" type="presOf" srcId="{5FA851D6-A919-4676-A68E-DD11639881B6}" destId="{F1D7B758-F335-40A4-BBDF-552936D3BA0F}" srcOrd="0" destOrd="0" presId="urn:microsoft.com/office/officeart/2005/8/layout/StepDownProcess"/>
    <dgm:cxn modelId="{3E84DD68-B142-4EEC-BB0B-1697C5A4375C}" type="presOf" srcId="{3728CB6C-07E6-4511-B5AF-C66D5FE3F9F5}" destId="{106FACAC-6393-47B4-AC9A-C47290C26435}" srcOrd="0" destOrd="0" presId="urn:microsoft.com/office/officeart/2005/8/layout/StepDownProcess"/>
    <dgm:cxn modelId="{48C6017F-FEAD-43C4-8760-E8C89BCE959D}" srcId="{DE579592-3F89-409E-BF6F-6D8A021AF4A5}" destId="{3A2842D5-67FE-4571-A97D-89FDFD225BC1}" srcOrd="3" destOrd="0" parTransId="{B78485B7-D3E8-473F-B9CA-FCA1BDD0835B}" sibTransId="{52BBD014-5C9C-444A-B4AE-F726D1AF2F92}"/>
    <dgm:cxn modelId="{FAB22683-5ABD-4CE4-BEC5-F131B7E37D7A}" type="presOf" srcId="{21C9EF6A-478F-4EB8-9A73-A076270C903B}" destId="{7575A60C-5596-48D4-BCB3-5863BFC0DDA0}" srcOrd="0" destOrd="0" presId="urn:microsoft.com/office/officeart/2005/8/layout/StepDownProcess"/>
    <dgm:cxn modelId="{2781AA61-FFE1-4CB3-9C67-9FDC413FD304}" type="presOf" srcId="{0A64AF9A-9985-401C-A3B5-7793FEFE3577}" destId="{148F5E7F-A47E-49F4-8E6D-D9237112D2DA}" srcOrd="0" destOrd="2" presId="urn:microsoft.com/office/officeart/2005/8/layout/StepDownProcess"/>
    <dgm:cxn modelId="{202DCC04-72F1-487C-A8F2-4306C480562E}" type="presOf" srcId="{CF90E89A-4D0F-4D55-B16E-B4DECECBF850}" destId="{3DD0D24D-418E-4AD4-A854-4ED607E7D874}" srcOrd="0" destOrd="0" presId="urn:microsoft.com/office/officeart/2005/8/layout/StepDownProcess"/>
    <dgm:cxn modelId="{7F1D4615-78A4-43CD-B348-8F4188FE10A3}" type="presOf" srcId="{03668D3F-B1A3-419F-92D7-5DA736B79744}" destId="{915773CF-C39C-419E-A52E-81971EA1CF07}" srcOrd="0" destOrd="2" presId="urn:microsoft.com/office/officeart/2005/8/layout/StepDownProcess"/>
    <dgm:cxn modelId="{EBFFB3F9-A10E-40FC-BF60-25B5457CC08D}" type="presOf" srcId="{0F401F5D-CBE6-435F-A8FD-B3B293F6ACD8}" destId="{915773CF-C39C-419E-A52E-81971EA1CF07}" srcOrd="0" destOrd="1" presId="urn:microsoft.com/office/officeart/2005/8/layout/StepDownProcess"/>
    <dgm:cxn modelId="{15154D00-DD04-4CBD-AB69-B6AB83F5929A}" srcId="{21C9EF6A-478F-4EB8-9A73-A076270C903B}" destId="{B0E5FB70-BC2D-4C9B-8222-50BEEDCF0F23}" srcOrd="1" destOrd="0" parTransId="{45798BAE-0E8D-494F-867B-0F4B07D25BD0}" sibTransId="{9E6B1380-6281-4F1B-85C6-0B2205986594}"/>
    <dgm:cxn modelId="{80077CC3-237E-4F9E-84F7-E78E90168813}" srcId="{CF90E89A-4D0F-4D55-B16E-B4DECECBF850}" destId="{3728CB6C-07E6-4511-B5AF-C66D5FE3F9F5}" srcOrd="2" destOrd="0" parTransId="{BF7A88F6-172C-41E2-9C5C-65FA708CC335}" sibTransId="{919AB6F0-1067-4E15-BC8F-2AFD339E6FBB}"/>
    <dgm:cxn modelId="{F229DAA1-4443-4CFB-A048-18978418A9F6}" srcId="{3728CB6C-07E6-4511-B5AF-C66D5FE3F9F5}" destId="{99833D2D-7C8F-44DE-92C7-9B38412CD249}" srcOrd="0" destOrd="0" parTransId="{8969B059-224C-4040-AF45-1A50B3EEB02B}" sibTransId="{7772751F-1E7A-447B-8058-1C60F95B3EEE}"/>
    <dgm:cxn modelId="{372CBA16-678D-4D2F-AAB7-BC73C3873594}" type="presOf" srcId="{609DE43F-3099-4836-81F4-CBBA030B2115}" destId="{148F5E7F-A47E-49F4-8E6D-D9237112D2DA}" srcOrd="0" destOrd="3" presId="urn:microsoft.com/office/officeart/2005/8/layout/StepDownProcess"/>
    <dgm:cxn modelId="{970B5331-D2DF-412C-9956-5D951031FC3C}" srcId="{3728CB6C-07E6-4511-B5AF-C66D5FE3F9F5}" destId="{885F1941-B146-48CB-B228-30CB0BE21D71}" srcOrd="1" destOrd="0" parTransId="{F3015289-1AB6-47EC-994D-0DE0D3975697}" sibTransId="{6D54E65C-2A1D-4BB5-BC5B-655E1E147AA7}"/>
    <dgm:cxn modelId="{F6DDA6D2-6483-41F7-8E3E-19420344A4DA}" srcId="{CF90E89A-4D0F-4D55-B16E-B4DECECBF850}" destId="{21C9EF6A-478F-4EB8-9A73-A076270C903B}" srcOrd="0" destOrd="0" parTransId="{559C3C49-D529-46AA-97F2-2D6DBB2589AF}" sibTransId="{66B00F88-9DF5-4226-926D-564ACA202158}"/>
    <dgm:cxn modelId="{40F4106B-83C4-49E0-AF57-69852D99C420}" srcId="{3728CB6C-07E6-4511-B5AF-C66D5FE3F9F5}" destId="{68ABFE3C-0930-440A-8D0A-F69308AEEA10}" srcOrd="4" destOrd="0" parTransId="{6B77160B-4C90-4036-858B-0C335EBD6227}" sibTransId="{39F18611-E4AB-4953-A655-99A8564AE870}"/>
    <dgm:cxn modelId="{E405ED3A-7A3C-405A-8934-528794E76DD1}" srcId="{3728CB6C-07E6-4511-B5AF-C66D5FE3F9F5}" destId="{0A64AF9A-9985-401C-A3B5-7793FEFE3577}" srcOrd="2" destOrd="0" parTransId="{05FFE61A-1371-4D32-BFFB-FB928A6E2682}" sibTransId="{6571F9D9-D401-4F64-8040-585BDEBFC8F4}"/>
    <dgm:cxn modelId="{CDF3DBAF-8B5E-4F16-8958-CC965839484B}" srcId="{3728CB6C-07E6-4511-B5AF-C66D5FE3F9F5}" destId="{609DE43F-3099-4836-81F4-CBBA030B2115}" srcOrd="3" destOrd="0" parTransId="{0C6457E6-ABBA-47DE-94E6-0E2E12287F59}" sibTransId="{1B6B48CF-0CED-488F-9E7F-DEAB1633EE9B}"/>
    <dgm:cxn modelId="{9BD2BCFD-150F-42CF-8D31-ECC1CA6E7211}" type="presOf" srcId="{DE579592-3F89-409E-BF6F-6D8A021AF4A5}" destId="{BA5952B1-DC26-4247-9194-1A93478D4F67}" srcOrd="0" destOrd="0" presId="urn:microsoft.com/office/officeart/2005/8/layout/StepDownProcess"/>
    <dgm:cxn modelId="{3E33C926-D36E-4D51-99CE-F2CB9DDA05E7}" type="presParOf" srcId="{3DD0D24D-418E-4AD4-A854-4ED607E7D874}" destId="{2CA22B20-51C5-4CD0-9600-001EDD630498}" srcOrd="0" destOrd="0" presId="urn:microsoft.com/office/officeart/2005/8/layout/StepDownProcess"/>
    <dgm:cxn modelId="{EFF21560-A99C-4A6C-A124-8FF8E50C15C6}" type="presParOf" srcId="{2CA22B20-51C5-4CD0-9600-001EDD630498}" destId="{D6DDB11B-276C-41B2-B996-6FD6605464D7}" srcOrd="0" destOrd="0" presId="urn:microsoft.com/office/officeart/2005/8/layout/StepDownProcess"/>
    <dgm:cxn modelId="{FCDB2726-9995-4B55-A7FD-5051BD454751}" type="presParOf" srcId="{2CA22B20-51C5-4CD0-9600-001EDD630498}" destId="{7575A60C-5596-48D4-BCB3-5863BFC0DDA0}" srcOrd="1" destOrd="0" presId="urn:microsoft.com/office/officeart/2005/8/layout/StepDownProcess"/>
    <dgm:cxn modelId="{7930A355-10CD-4536-9BB9-57A46E4798F7}" type="presParOf" srcId="{2CA22B20-51C5-4CD0-9600-001EDD630498}" destId="{F1D7B758-F335-40A4-BBDF-552936D3BA0F}" srcOrd="2" destOrd="0" presId="urn:microsoft.com/office/officeart/2005/8/layout/StepDownProcess"/>
    <dgm:cxn modelId="{ED1D8327-1F7F-4DDA-BC6A-70071DB67EFC}" type="presParOf" srcId="{3DD0D24D-418E-4AD4-A854-4ED607E7D874}" destId="{ED608EBC-C0F1-4E01-91D1-3388DB8DF8A1}" srcOrd="1" destOrd="0" presId="urn:microsoft.com/office/officeart/2005/8/layout/StepDownProcess"/>
    <dgm:cxn modelId="{D7F5F8CF-7E53-490D-A669-E48C9144C891}" type="presParOf" srcId="{3DD0D24D-418E-4AD4-A854-4ED607E7D874}" destId="{9D19F0E5-385E-48CA-94D4-4D7C2D70413F}" srcOrd="2" destOrd="0" presId="urn:microsoft.com/office/officeart/2005/8/layout/StepDownProcess"/>
    <dgm:cxn modelId="{21FD5D27-64BA-42A4-8FE5-69BD589C0633}" type="presParOf" srcId="{9D19F0E5-385E-48CA-94D4-4D7C2D70413F}" destId="{BB72E2DA-8822-4AF4-8352-D2475A109A5E}" srcOrd="0" destOrd="0" presId="urn:microsoft.com/office/officeart/2005/8/layout/StepDownProcess"/>
    <dgm:cxn modelId="{9E35E36E-2360-430D-84C5-25710BA94846}" type="presParOf" srcId="{9D19F0E5-385E-48CA-94D4-4D7C2D70413F}" destId="{BA5952B1-DC26-4247-9194-1A93478D4F67}" srcOrd="1" destOrd="0" presId="urn:microsoft.com/office/officeart/2005/8/layout/StepDownProcess"/>
    <dgm:cxn modelId="{2035DADB-AF70-4A68-9DED-C5A452482B29}" type="presParOf" srcId="{9D19F0E5-385E-48CA-94D4-4D7C2D70413F}" destId="{915773CF-C39C-419E-A52E-81971EA1CF07}" srcOrd="2" destOrd="0" presId="urn:microsoft.com/office/officeart/2005/8/layout/StepDownProcess"/>
    <dgm:cxn modelId="{B7CBF57D-8FE4-456E-ABCE-A9659416B2A3}" type="presParOf" srcId="{3DD0D24D-418E-4AD4-A854-4ED607E7D874}" destId="{BE15C961-96AB-43BE-88AB-7D9700B8BCCC}" srcOrd="3" destOrd="0" presId="urn:microsoft.com/office/officeart/2005/8/layout/StepDownProcess"/>
    <dgm:cxn modelId="{4BAACCCA-6193-412D-916F-F6FB106F148A}" type="presParOf" srcId="{3DD0D24D-418E-4AD4-A854-4ED607E7D874}" destId="{1B678D1D-7ADA-4EAB-9A2C-89E5A61DD82D}" srcOrd="4" destOrd="0" presId="urn:microsoft.com/office/officeart/2005/8/layout/StepDownProcess"/>
    <dgm:cxn modelId="{F9BFF51F-B79E-4830-AC5C-39EA4614806E}" type="presParOf" srcId="{1B678D1D-7ADA-4EAB-9A2C-89E5A61DD82D}" destId="{106FACAC-6393-47B4-AC9A-C47290C26435}" srcOrd="0" destOrd="0" presId="urn:microsoft.com/office/officeart/2005/8/layout/StepDownProcess"/>
    <dgm:cxn modelId="{03B038EF-491E-4B94-B91D-BCBCC483604C}" type="presParOf" srcId="{1B678D1D-7ADA-4EAB-9A2C-89E5A61DD82D}" destId="{148F5E7F-A47E-49F4-8E6D-D9237112D2D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DE683A-8603-40CA-85F8-7A3C87A5CF2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x-none"/>
        </a:p>
      </dgm:t>
    </dgm:pt>
    <dgm:pt modelId="{098AAB82-E712-4C34-81B0-5E0EE661989F}">
      <dgm:prSet phldrT="[Texto]"/>
      <dgm:spPr>
        <a:solidFill>
          <a:srgbClr val="FFC000"/>
        </a:solidFill>
      </dgm:spPr>
      <dgm:t>
        <a:bodyPr/>
        <a:lstStyle/>
        <a:p>
          <a:r>
            <a:rPr lang="x-none" b="1" dirty="0">
              <a:solidFill>
                <a:schemeClr val="tx1"/>
              </a:solidFill>
            </a:rPr>
            <a:t>Esteli</a:t>
          </a:r>
        </a:p>
      </dgm:t>
    </dgm:pt>
    <dgm:pt modelId="{512D5AC0-FD89-4FCA-BF62-FDEA7936D827}" type="parTrans" cxnId="{8EF1C97F-0094-4500-BBB1-D77C089DCCB6}">
      <dgm:prSet/>
      <dgm:spPr/>
      <dgm:t>
        <a:bodyPr/>
        <a:lstStyle/>
        <a:p>
          <a:endParaRPr lang="x-none"/>
        </a:p>
      </dgm:t>
    </dgm:pt>
    <dgm:pt modelId="{91C74247-2C4D-4B81-A0C2-4010B8A44D8B}" type="sibTrans" cxnId="{8EF1C97F-0094-4500-BBB1-D77C089DCCB6}">
      <dgm:prSet/>
      <dgm:spPr>
        <a:solidFill>
          <a:schemeClr val="tx2"/>
        </a:solidFill>
      </dgm:spPr>
      <dgm:t>
        <a:bodyPr/>
        <a:lstStyle/>
        <a:p>
          <a:endParaRPr lang="x-none"/>
        </a:p>
      </dgm:t>
    </dgm:pt>
    <dgm:pt modelId="{BBCC5AD2-9284-4619-A505-F8199CC836E9}">
      <dgm:prSet phldrT="[Texto]"/>
      <dgm:spPr>
        <a:solidFill>
          <a:srgbClr val="FFFF00"/>
        </a:solidFill>
      </dgm:spPr>
      <dgm:t>
        <a:bodyPr/>
        <a:lstStyle/>
        <a:p>
          <a:r>
            <a:rPr lang="x-none" b="1" dirty="0">
              <a:solidFill>
                <a:schemeClr val="tx1"/>
              </a:solidFill>
            </a:rPr>
            <a:t>Madriz</a:t>
          </a:r>
        </a:p>
      </dgm:t>
    </dgm:pt>
    <dgm:pt modelId="{71F7E9C4-D87F-4EB5-8F1F-39B2F7374EF2}" type="parTrans" cxnId="{2C9E3FC5-F5C2-4FC2-8F57-97DD46D4CA43}">
      <dgm:prSet/>
      <dgm:spPr/>
      <dgm:t>
        <a:bodyPr/>
        <a:lstStyle/>
        <a:p>
          <a:endParaRPr lang="x-none"/>
        </a:p>
      </dgm:t>
    </dgm:pt>
    <dgm:pt modelId="{DA1DE007-EA1C-4264-8058-785BB01C2A7F}" type="sibTrans" cxnId="{2C9E3FC5-F5C2-4FC2-8F57-97DD46D4CA43}">
      <dgm:prSet/>
      <dgm:spPr>
        <a:solidFill>
          <a:schemeClr val="tx2"/>
        </a:solidFill>
      </dgm:spPr>
      <dgm:t>
        <a:bodyPr/>
        <a:lstStyle/>
        <a:p>
          <a:endParaRPr lang="x-none"/>
        </a:p>
      </dgm:t>
    </dgm:pt>
    <dgm:pt modelId="{710B19CB-51B1-45F5-8021-263A123C7B03}">
      <dgm:prSet phldrT="[Texto]"/>
      <dgm:spPr>
        <a:solidFill>
          <a:srgbClr val="FFC000"/>
        </a:solidFill>
      </dgm:spPr>
      <dgm:t>
        <a:bodyPr/>
        <a:lstStyle/>
        <a:p>
          <a:r>
            <a:rPr lang="x-none" b="1" dirty="0">
              <a:solidFill>
                <a:schemeClr val="tx1"/>
              </a:solidFill>
            </a:rPr>
            <a:t>Leon</a:t>
          </a:r>
        </a:p>
      </dgm:t>
    </dgm:pt>
    <dgm:pt modelId="{577DB09A-11A6-4371-8848-70B8EE7A68B9}" type="parTrans" cxnId="{5D11D920-68FB-4D7C-8600-ACDD4C696E8F}">
      <dgm:prSet/>
      <dgm:spPr/>
      <dgm:t>
        <a:bodyPr/>
        <a:lstStyle/>
        <a:p>
          <a:endParaRPr lang="x-none"/>
        </a:p>
      </dgm:t>
    </dgm:pt>
    <dgm:pt modelId="{F191CAFB-0DA1-4E7C-8106-768F27336366}" type="sibTrans" cxnId="{5D11D920-68FB-4D7C-8600-ACDD4C696E8F}">
      <dgm:prSet/>
      <dgm:spPr>
        <a:solidFill>
          <a:schemeClr val="tx2"/>
        </a:solidFill>
      </dgm:spPr>
      <dgm:t>
        <a:bodyPr/>
        <a:lstStyle/>
        <a:p>
          <a:endParaRPr lang="x-none"/>
        </a:p>
      </dgm:t>
    </dgm:pt>
    <dgm:pt modelId="{DC202502-2491-4CB1-9D1E-E80284A41100}">
      <dgm:prSet phldrT="[Texto]"/>
      <dgm:spPr>
        <a:solidFill>
          <a:srgbClr val="FFFF00"/>
        </a:solidFill>
      </dgm:spPr>
      <dgm:t>
        <a:bodyPr/>
        <a:lstStyle/>
        <a:p>
          <a:r>
            <a:rPr lang="x-none" b="1" dirty="0">
              <a:solidFill>
                <a:schemeClr val="tx1"/>
              </a:solidFill>
            </a:rPr>
            <a:t>Nueva Segovia</a:t>
          </a:r>
        </a:p>
      </dgm:t>
    </dgm:pt>
    <dgm:pt modelId="{BADE1E31-52B1-4FF0-86E0-1A90C50F3CD7}" type="parTrans" cxnId="{96D6309B-3CC9-490E-A7F0-728C66BB844B}">
      <dgm:prSet/>
      <dgm:spPr/>
      <dgm:t>
        <a:bodyPr/>
        <a:lstStyle/>
        <a:p>
          <a:endParaRPr lang="x-none"/>
        </a:p>
      </dgm:t>
    </dgm:pt>
    <dgm:pt modelId="{98866E0E-2027-4091-98FB-26F36E9E88FA}" type="sibTrans" cxnId="{96D6309B-3CC9-490E-A7F0-728C66BB844B}">
      <dgm:prSet/>
      <dgm:spPr>
        <a:solidFill>
          <a:schemeClr val="tx2"/>
        </a:solidFill>
      </dgm:spPr>
      <dgm:t>
        <a:bodyPr/>
        <a:lstStyle/>
        <a:p>
          <a:endParaRPr lang="x-none"/>
        </a:p>
      </dgm:t>
    </dgm:pt>
    <dgm:pt modelId="{0636C512-B72D-49AC-BBFC-D3BEC9326AF8}">
      <dgm:prSet phldrT="[Texto]" custT="1"/>
      <dgm:spPr>
        <a:solidFill>
          <a:srgbClr val="FFC000"/>
        </a:solidFill>
      </dgm:spPr>
      <dgm:t>
        <a:bodyPr/>
        <a:lstStyle/>
        <a:p>
          <a:r>
            <a:rPr lang="x-none" sz="1400" b="1" dirty="0">
              <a:solidFill>
                <a:schemeClr val="tx1"/>
              </a:solidFill>
            </a:rPr>
            <a:t>Jinotega</a:t>
          </a:r>
        </a:p>
      </dgm:t>
    </dgm:pt>
    <dgm:pt modelId="{975F6529-C22C-49A9-8CC5-7B8E1AF0E03D}" type="parTrans" cxnId="{52FA99D7-CD45-4D60-88C4-DF5D824A2E0B}">
      <dgm:prSet/>
      <dgm:spPr/>
      <dgm:t>
        <a:bodyPr/>
        <a:lstStyle/>
        <a:p>
          <a:endParaRPr lang="x-none"/>
        </a:p>
      </dgm:t>
    </dgm:pt>
    <dgm:pt modelId="{95593A95-1919-4FB1-B030-FB58AD2CAF20}" type="sibTrans" cxnId="{52FA99D7-CD45-4D60-88C4-DF5D824A2E0B}">
      <dgm:prSet/>
      <dgm:spPr>
        <a:solidFill>
          <a:schemeClr val="tx2"/>
        </a:solidFill>
      </dgm:spPr>
      <dgm:t>
        <a:bodyPr/>
        <a:lstStyle/>
        <a:p>
          <a:endParaRPr lang="x-none">
            <a:solidFill>
              <a:schemeClr val="tx2"/>
            </a:solidFill>
          </a:endParaRPr>
        </a:p>
      </dgm:t>
    </dgm:pt>
    <dgm:pt modelId="{9F4051D5-EC5D-447B-8BAE-A82B2E8C964E}">
      <dgm:prSet custT="1"/>
      <dgm:spPr>
        <a:solidFill>
          <a:srgbClr val="FFFF00"/>
        </a:solidFill>
      </dgm:spPr>
      <dgm:t>
        <a:bodyPr/>
        <a:lstStyle/>
        <a:p>
          <a:r>
            <a:rPr lang="x-none" sz="1400" b="1" dirty="0">
              <a:solidFill>
                <a:schemeClr val="tx1"/>
              </a:solidFill>
            </a:rPr>
            <a:t>Chinandega</a:t>
          </a:r>
        </a:p>
      </dgm:t>
    </dgm:pt>
    <dgm:pt modelId="{4B5B5523-2555-4675-AAEA-2537830C18C6}" type="parTrans" cxnId="{9BAF6DE1-1780-4EF3-9437-C2F81BFC4696}">
      <dgm:prSet/>
      <dgm:spPr/>
      <dgm:t>
        <a:bodyPr/>
        <a:lstStyle/>
        <a:p>
          <a:endParaRPr lang="x-none"/>
        </a:p>
      </dgm:t>
    </dgm:pt>
    <dgm:pt modelId="{22E0D711-2C06-4DFC-9079-F144BEE1A71A}" type="sibTrans" cxnId="{9BAF6DE1-1780-4EF3-9437-C2F81BFC4696}">
      <dgm:prSet/>
      <dgm:spPr>
        <a:solidFill>
          <a:schemeClr val="tx2"/>
        </a:solidFill>
      </dgm:spPr>
      <dgm:t>
        <a:bodyPr/>
        <a:lstStyle/>
        <a:p>
          <a:endParaRPr lang="x-none"/>
        </a:p>
      </dgm:t>
    </dgm:pt>
    <dgm:pt modelId="{2913A4BE-C905-4A17-A0A7-3C9F736B4BA7}" type="pres">
      <dgm:prSet presAssocID="{03DE683A-8603-40CA-85F8-7A3C87A5CF27}" presName="cycle" presStyleCnt="0">
        <dgm:presLayoutVars>
          <dgm:dir/>
          <dgm:resizeHandles val="exact"/>
        </dgm:presLayoutVars>
      </dgm:prSet>
      <dgm:spPr/>
      <dgm:t>
        <a:bodyPr/>
        <a:lstStyle/>
        <a:p>
          <a:endParaRPr lang="es-MX"/>
        </a:p>
      </dgm:t>
    </dgm:pt>
    <dgm:pt modelId="{07D8CCF5-1571-4A4F-B556-43A95AA5A3B4}" type="pres">
      <dgm:prSet presAssocID="{9F4051D5-EC5D-447B-8BAE-A82B2E8C964E}" presName="node" presStyleLbl="node1" presStyleIdx="0" presStyleCnt="6" custScaleX="135671">
        <dgm:presLayoutVars>
          <dgm:bulletEnabled val="1"/>
        </dgm:presLayoutVars>
      </dgm:prSet>
      <dgm:spPr/>
      <dgm:t>
        <a:bodyPr/>
        <a:lstStyle/>
        <a:p>
          <a:endParaRPr lang="es-MX"/>
        </a:p>
      </dgm:t>
    </dgm:pt>
    <dgm:pt modelId="{8584C6FD-CC5A-48C8-9866-03F07B9363D0}" type="pres">
      <dgm:prSet presAssocID="{22E0D711-2C06-4DFC-9079-F144BEE1A71A}" presName="sibTrans" presStyleLbl="sibTrans2D1" presStyleIdx="0" presStyleCnt="6"/>
      <dgm:spPr/>
      <dgm:t>
        <a:bodyPr/>
        <a:lstStyle/>
        <a:p>
          <a:endParaRPr lang="es-MX"/>
        </a:p>
      </dgm:t>
    </dgm:pt>
    <dgm:pt modelId="{ADD8DF66-FD7A-40B2-BA26-D016D1FD5E87}" type="pres">
      <dgm:prSet presAssocID="{22E0D711-2C06-4DFC-9079-F144BEE1A71A}" presName="connectorText" presStyleLbl="sibTrans2D1" presStyleIdx="0" presStyleCnt="6"/>
      <dgm:spPr/>
      <dgm:t>
        <a:bodyPr/>
        <a:lstStyle/>
        <a:p>
          <a:endParaRPr lang="es-MX"/>
        </a:p>
      </dgm:t>
    </dgm:pt>
    <dgm:pt modelId="{36997390-F619-48C4-BA42-0A823D9CF2B3}" type="pres">
      <dgm:prSet presAssocID="{098AAB82-E712-4C34-81B0-5E0EE661989F}" presName="node" presStyleLbl="node1" presStyleIdx="1" presStyleCnt="6">
        <dgm:presLayoutVars>
          <dgm:bulletEnabled val="1"/>
        </dgm:presLayoutVars>
      </dgm:prSet>
      <dgm:spPr/>
      <dgm:t>
        <a:bodyPr/>
        <a:lstStyle/>
        <a:p>
          <a:endParaRPr lang="es-MX"/>
        </a:p>
      </dgm:t>
    </dgm:pt>
    <dgm:pt modelId="{DF769619-0DDD-4475-9714-4626D8C46256}" type="pres">
      <dgm:prSet presAssocID="{91C74247-2C4D-4B81-A0C2-4010B8A44D8B}" presName="sibTrans" presStyleLbl="sibTrans2D1" presStyleIdx="1" presStyleCnt="6"/>
      <dgm:spPr/>
      <dgm:t>
        <a:bodyPr/>
        <a:lstStyle/>
        <a:p>
          <a:endParaRPr lang="es-MX"/>
        </a:p>
      </dgm:t>
    </dgm:pt>
    <dgm:pt modelId="{806900E3-3766-40EA-888F-12C29974B283}" type="pres">
      <dgm:prSet presAssocID="{91C74247-2C4D-4B81-A0C2-4010B8A44D8B}" presName="connectorText" presStyleLbl="sibTrans2D1" presStyleIdx="1" presStyleCnt="6"/>
      <dgm:spPr/>
      <dgm:t>
        <a:bodyPr/>
        <a:lstStyle/>
        <a:p>
          <a:endParaRPr lang="es-MX"/>
        </a:p>
      </dgm:t>
    </dgm:pt>
    <dgm:pt modelId="{E196EBF8-2762-4CCC-BB1A-13A5281A7EEB}" type="pres">
      <dgm:prSet presAssocID="{BBCC5AD2-9284-4619-A505-F8199CC836E9}" presName="node" presStyleLbl="node1" presStyleIdx="2" presStyleCnt="6">
        <dgm:presLayoutVars>
          <dgm:bulletEnabled val="1"/>
        </dgm:presLayoutVars>
      </dgm:prSet>
      <dgm:spPr/>
      <dgm:t>
        <a:bodyPr/>
        <a:lstStyle/>
        <a:p>
          <a:endParaRPr lang="es-MX"/>
        </a:p>
      </dgm:t>
    </dgm:pt>
    <dgm:pt modelId="{D4393B94-FCB8-4A8D-A486-555849FFEB17}" type="pres">
      <dgm:prSet presAssocID="{DA1DE007-EA1C-4264-8058-785BB01C2A7F}" presName="sibTrans" presStyleLbl="sibTrans2D1" presStyleIdx="2" presStyleCnt="6"/>
      <dgm:spPr/>
      <dgm:t>
        <a:bodyPr/>
        <a:lstStyle/>
        <a:p>
          <a:endParaRPr lang="es-MX"/>
        </a:p>
      </dgm:t>
    </dgm:pt>
    <dgm:pt modelId="{C92B7107-468D-47E8-9025-C62B3B1FBAE8}" type="pres">
      <dgm:prSet presAssocID="{DA1DE007-EA1C-4264-8058-785BB01C2A7F}" presName="connectorText" presStyleLbl="sibTrans2D1" presStyleIdx="2" presStyleCnt="6"/>
      <dgm:spPr/>
      <dgm:t>
        <a:bodyPr/>
        <a:lstStyle/>
        <a:p>
          <a:endParaRPr lang="es-MX"/>
        </a:p>
      </dgm:t>
    </dgm:pt>
    <dgm:pt modelId="{63A41A3C-411E-40B3-9957-D60415923B97}" type="pres">
      <dgm:prSet presAssocID="{710B19CB-51B1-45F5-8021-263A123C7B03}" presName="node" presStyleLbl="node1" presStyleIdx="3" presStyleCnt="6">
        <dgm:presLayoutVars>
          <dgm:bulletEnabled val="1"/>
        </dgm:presLayoutVars>
      </dgm:prSet>
      <dgm:spPr/>
      <dgm:t>
        <a:bodyPr/>
        <a:lstStyle/>
        <a:p>
          <a:endParaRPr lang="es-MX"/>
        </a:p>
      </dgm:t>
    </dgm:pt>
    <dgm:pt modelId="{690F207E-F29C-4F87-AF0A-4A3469278BB3}" type="pres">
      <dgm:prSet presAssocID="{F191CAFB-0DA1-4E7C-8106-768F27336366}" presName="sibTrans" presStyleLbl="sibTrans2D1" presStyleIdx="3" presStyleCnt="6"/>
      <dgm:spPr/>
      <dgm:t>
        <a:bodyPr/>
        <a:lstStyle/>
        <a:p>
          <a:endParaRPr lang="es-MX"/>
        </a:p>
      </dgm:t>
    </dgm:pt>
    <dgm:pt modelId="{01B12A9D-8AC3-4460-A12A-EFF8409760EB}" type="pres">
      <dgm:prSet presAssocID="{F191CAFB-0DA1-4E7C-8106-768F27336366}" presName="connectorText" presStyleLbl="sibTrans2D1" presStyleIdx="3" presStyleCnt="6"/>
      <dgm:spPr/>
      <dgm:t>
        <a:bodyPr/>
        <a:lstStyle/>
        <a:p>
          <a:endParaRPr lang="es-MX"/>
        </a:p>
      </dgm:t>
    </dgm:pt>
    <dgm:pt modelId="{33166E91-9CFE-4E9A-B569-80C2EA0962F3}" type="pres">
      <dgm:prSet presAssocID="{DC202502-2491-4CB1-9D1E-E80284A41100}" presName="node" presStyleLbl="node1" presStyleIdx="4" presStyleCnt="6">
        <dgm:presLayoutVars>
          <dgm:bulletEnabled val="1"/>
        </dgm:presLayoutVars>
      </dgm:prSet>
      <dgm:spPr/>
      <dgm:t>
        <a:bodyPr/>
        <a:lstStyle/>
        <a:p>
          <a:endParaRPr lang="es-MX"/>
        </a:p>
      </dgm:t>
    </dgm:pt>
    <dgm:pt modelId="{83F046F9-B757-4429-9BC8-DAFAF2880C16}" type="pres">
      <dgm:prSet presAssocID="{98866E0E-2027-4091-98FB-26F36E9E88FA}" presName="sibTrans" presStyleLbl="sibTrans2D1" presStyleIdx="4" presStyleCnt="6"/>
      <dgm:spPr/>
      <dgm:t>
        <a:bodyPr/>
        <a:lstStyle/>
        <a:p>
          <a:endParaRPr lang="es-MX"/>
        </a:p>
      </dgm:t>
    </dgm:pt>
    <dgm:pt modelId="{B1EB91FE-FBBB-421A-B332-D1CDE6FCD874}" type="pres">
      <dgm:prSet presAssocID="{98866E0E-2027-4091-98FB-26F36E9E88FA}" presName="connectorText" presStyleLbl="sibTrans2D1" presStyleIdx="4" presStyleCnt="6"/>
      <dgm:spPr/>
      <dgm:t>
        <a:bodyPr/>
        <a:lstStyle/>
        <a:p>
          <a:endParaRPr lang="es-MX"/>
        </a:p>
      </dgm:t>
    </dgm:pt>
    <dgm:pt modelId="{E0361EB5-B74B-4175-96D1-C334645AC537}" type="pres">
      <dgm:prSet presAssocID="{0636C512-B72D-49AC-BBFC-D3BEC9326AF8}" presName="node" presStyleLbl="node1" presStyleIdx="5" presStyleCnt="6">
        <dgm:presLayoutVars>
          <dgm:bulletEnabled val="1"/>
        </dgm:presLayoutVars>
      </dgm:prSet>
      <dgm:spPr/>
      <dgm:t>
        <a:bodyPr/>
        <a:lstStyle/>
        <a:p>
          <a:endParaRPr lang="es-MX"/>
        </a:p>
      </dgm:t>
    </dgm:pt>
    <dgm:pt modelId="{7444017C-C433-445A-8E70-FAEA595A3417}" type="pres">
      <dgm:prSet presAssocID="{95593A95-1919-4FB1-B030-FB58AD2CAF20}" presName="sibTrans" presStyleLbl="sibTrans2D1" presStyleIdx="5" presStyleCnt="6"/>
      <dgm:spPr/>
      <dgm:t>
        <a:bodyPr/>
        <a:lstStyle/>
        <a:p>
          <a:endParaRPr lang="es-MX"/>
        </a:p>
      </dgm:t>
    </dgm:pt>
    <dgm:pt modelId="{EB50668B-087F-446A-A28C-4012767D9FD0}" type="pres">
      <dgm:prSet presAssocID="{95593A95-1919-4FB1-B030-FB58AD2CAF20}" presName="connectorText" presStyleLbl="sibTrans2D1" presStyleIdx="5" presStyleCnt="6"/>
      <dgm:spPr/>
      <dgm:t>
        <a:bodyPr/>
        <a:lstStyle/>
        <a:p>
          <a:endParaRPr lang="es-MX"/>
        </a:p>
      </dgm:t>
    </dgm:pt>
  </dgm:ptLst>
  <dgm:cxnLst>
    <dgm:cxn modelId="{17AF3B4F-BF61-4099-95CE-0E3476FADAF8}" type="presOf" srcId="{95593A95-1919-4FB1-B030-FB58AD2CAF20}" destId="{7444017C-C433-445A-8E70-FAEA595A3417}" srcOrd="0" destOrd="0" presId="urn:microsoft.com/office/officeart/2005/8/layout/cycle2"/>
    <dgm:cxn modelId="{59411114-F798-4EA3-95F9-44174E7A09ED}" type="presOf" srcId="{0636C512-B72D-49AC-BBFC-D3BEC9326AF8}" destId="{E0361EB5-B74B-4175-96D1-C334645AC537}" srcOrd="0" destOrd="0" presId="urn:microsoft.com/office/officeart/2005/8/layout/cycle2"/>
    <dgm:cxn modelId="{8E1CD9B1-99D6-4F99-95B9-CBB3A1323E38}" type="presOf" srcId="{098AAB82-E712-4C34-81B0-5E0EE661989F}" destId="{36997390-F619-48C4-BA42-0A823D9CF2B3}" srcOrd="0" destOrd="0" presId="urn:microsoft.com/office/officeart/2005/8/layout/cycle2"/>
    <dgm:cxn modelId="{54462C40-9BF6-4F99-941B-667CD3A7E0D0}" type="presOf" srcId="{91C74247-2C4D-4B81-A0C2-4010B8A44D8B}" destId="{DF769619-0DDD-4475-9714-4626D8C46256}" srcOrd="0" destOrd="0" presId="urn:microsoft.com/office/officeart/2005/8/layout/cycle2"/>
    <dgm:cxn modelId="{A6AC059E-0063-4A38-85B9-0CBA5356935A}" type="presOf" srcId="{DC202502-2491-4CB1-9D1E-E80284A41100}" destId="{33166E91-9CFE-4E9A-B569-80C2EA0962F3}" srcOrd="0" destOrd="0" presId="urn:microsoft.com/office/officeart/2005/8/layout/cycle2"/>
    <dgm:cxn modelId="{9BAF6DE1-1780-4EF3-9437-C2F81BFC4696}" srcId="{03DE683A-8603-40CA-85F8-7A3C87A5CF27}" destId="{9F4051D5-EC5D-447B-8BAE-A82B2E8C964E}" srcOrd="0" destOrd="0" parTransId="{4B5B5523-2555-4675-AAEA-2537830C18C6}" sibTransId="{22E0D711-2C06-4DFC-9079-F144BEE1A71A}"/>
    <dgm:cxn modelId="{802B6E0F-26FF-46E3-831E-BC19153C716A}" type="presOf" srcId="{91C74247-2C4D-4B81-A0C2-4010B8A44D8B}" destId="{806900E3-3766-40EA-888F-12C29974B283}" srcOrd="1" destOrd="0" presId="urn:microsoft.com/office/officeart/2005/8/layout/cycle2"/>
    <dgm:cxn modelId="{A72F248E-94C2-48A0-9C81-7904B898392F}" type="presOf" srcId="{22E0D711-2C06-4DFC-9079-F144BEE1A71A}" destId="{8584C6FD-CC5A-48C8-9866-03F07B9363D0}" srcOrd="0" destOrd="0" presId="urn:microsoft.com/office/officeart/2005/8/layout/cycle2"/>
    <dgm:cxn modelId="{52FA99D7-CD45-4D60-88C4-DF5D824A2E0B}" srcId="{03DE683A-8603-40CA-85F8-7A3C87A5CF27}" destId="{0636C512-B72D-49AC-BBFC-D3BEC9326AF8}" srcOrd="5" destOrd="0" parTransId="{975F6529-C22C-49A9-8CC5-7B8E1AF0E03D}" sibTransId="{95593A95-1919-4FB1-B030-FB58AD2CAF20}"/>
    <dgm:cxn modelId="{3E37EB8B-3F68-4B76-BDE1-3D6A3F472A38}" type="presOf" srcId="{710B19CB-51B1-45F5-8021-263A123C7B03}" destId="{63A41A3C-411E-40B3-9957-D60415923B97}" srcOrd="0" destOrd="0" presId="urn:microsoft.com/office/officeart/2005/8/layout/cycle2"/>
    <dgm:cxn modelId="{64FE9530-C4A6-4531-8E48-AEEFFE9E9A85}" type="presOf" srcId="{95593A95-1919-4FB1-B030-FB58AD2CAF20}" destId="{EB50668B-087F-446A-A28C-4012767D9FD0}" srcOrd="1" destOrd="0" presId="urn:microsoft.com/office/officeart/2005/8/layout/cycle2"/>
    <dgm:cxn modelId="{04A56E6C-CABC-4032-B3DA-7ABF5B2EDC10}" type="presOf" srcId="{03DE683A-8603-40CA-85F8-7A3C87A5CF27}" destId="{2913A4BE-C905-4A17-A0A7-3C9F736B4BA7}" srcOrd="0" destOrd="0" presId="urn:microsoft.com/office/officeart/2005/8/layout/cycle2"/>
    <dgm:cxn modelId="{E2CF4D66-C70C-4CDA-B52B-489B9C38C720}" type="presOf" srcId="{F191CAFB-0DA1-4E7C-8106-768F27336366}" destId="{690F207E-F29C-4F87-AF0A-4A3469278BB3}" srcOrd="0" destOrd="0" presId="urn:microsoft.com/office/officeart/2005/8/layout/cycle2"/>
    <dgm:cxn modelId="{749DE874-80B3-4285-9381-E884BCF09A63}" type="presOf" srcId="{22E0D711-2C06-4DFC-9079-F144BEE1A71A}" destId="{ADD8DF66-FD7A-40B2-BA26-D016D1FD5E87}" srcOrd="1" destOrd="0" presId="urn:microsoft.com/office/officeart/2005/8/layout/cycle2"/>
    <dgm:cxn modelId="{2C9E3FC5-F5C2-4FC2-8F57-97DD46D4CA43}" srcId="{03DE683A-8603-40CA-85F8-7A3C87A5CF27}" destId="{BBCC5AD2-9284-4619-A505-F8199CC836E9}" srcOrd="2" destOrd="0" parTransId="{71F7E9C4-D87F-4EB5-8F1F-39B2F7374EF2}" sibTransId="{DA1DE007-EA1C-4264-8058-785BB01C2A7F}"/>
    <dgm:cxn modelId="{5D11D920-68FB-4D7C-8600-ACDD4C696E8F}" srcId="{03DE683A-8603-40CA-85F8-7A3C87A5CF27}" destId="{710B19CB-51B1-45F5-8021-263A123C7B03}" srcOrd="3" destOrd="0" parTransId="{577DB09A-11A6-4371-8848-70B8EE7A68B9}" sibTransId="{F191CAFB-0DA1-4E7C-8106-768F27336366}"/>
    <dgm:cxn modelId="{6A6F02DB-0DD0-4E12-9535-8475825B9DC1}" type="presOf" srcId="{F191CAFB-0DA1-4E7C-8106-768F27336366}" destId="{01B12A9D-8AC3-4460-A12A-EFF8409760EB}" srcOrd="1" destOrd="0" presId="urn:microsoft.com/office/officeart/2005/8/layout/cycle2"/>
    <dgm:cxn modelId="{3B1FBCA4-4F6D-4E56-A328-1832D6479B77}" type="presOf" srcId="{98866E0E-2027-4091-98FB-26F36E9E88FA}" destId="{83F046F9-B757-4429-9BC8-DAFAF2880C16}" srcOrd="0" destOrd="0" presId="urn:microsoft.com/office/officeart/2005/8/layout/cycle2"/>
    <dgm:cxn modelId="{1C4DDE08-C0E5-441A-A4F1-8DD384BEBD49}" type="presOf" srcId="{9F4051D5-EC5D-447B-8BAE-A82B2E8C964E}" destId="{07D8CCF5-1571-4A4F-B556-43A95AA5A3B4}" srcOrd="0" destOrd="0" presId="urn:microsoft.com/office/officeart/2005/8/layout/cycle2"/>
    <dgm:cxn modelId="{8EF1C97F-0094-4500-BBB1-D77C089DCCB6}" srcId="{03DE683A-8603-40CA-85F8-7A3C87A5CF27}" destId="{098AAB82-E712-4C34-81B0-5E0EE661989F}" srcOrd="1" destOrd="0" parTransId="{512D5AC0-FD89-4FCA-BF62-FDEA7936D827}" sibTransId="{91C74247-2C4D-4B81-A0C2-4010B8A44D8B}"/>
    <dgm:cxn modelId="{07AAAD95-F1A0-4C80-B39D-DE8D85C4563E}" type="presOf" srcId="{98866E0E-2027-4091-98FB-26F36E9E88FA}" destId="{B1EB91FE-FBBB-421A-B332-D1CDE6FCD874}" srcOrd="1" destOrd="0" presId="urn:microsoft.com/office/officeart/2005/8/layout/cycle2"/>
    <dgm:cxn modelId="{08F913E5-749C-4DF7-95F0-A5C368B666FA}" type="presOf" srcId="{DA1DE007-EA1C-4264-8058-785BB01C2A7F}" destId="{D4393B94-FCB8-4A8D-A486-555849FFEB17}" srcOrd="0" destOrd="0" presId="urn:microsoft.com/office/officeart/2005/8/layout/cycle2"/>
    <dgm:cxn modelId="{96D6309B-3CC9-490E-A7F0-728C66BB844B}" srcId="{03DE683A-8603-40CA-85F8-7A3C87A5CF27}" destId="{DC202502-2491-4CB1-9D1E-E80284A41100}" srcOrd="4" destOrd="0" parTransId="{BADE1E31-52B1-4FF0-86E0-1A90C50F3CD7}" sibTransId="{98866E0E-2027-4091-98FB-26F36E9E88FA}"/>
    <dgm:cxn modelId="{1C6DB69A-59AC-4F30-BD1D-706B5C0DF47C}" type="presOf" srcId="{DA1DE007-EA1C-4264-8058-785BB01C2A7F}" destId="{C92B7107-468D-47E8-9025-C62B3B1FBAE8}" srcOrd="1" destOrd="0" presId="urn:microsoft.com/office/officeart/2005/8/layout/cycle2"/>
    <dgm:cxn modelId="{2D4AF21E-57B8-4AF9-8770-5F9AB7B4489C}" type="presOf" srcId="{BBCC5AD2-9284-4619-A505-F8199CC836E9}" destId="{E196EBF8-2762-4CCC-BB1A-13A5281A7EEB}" srcOrd="0" destOrd="0" presId="urn:microsoft.com/office/officeart/2005/8/layout/cycle2"/>
    <dgm:cxn modelId="{1CB324B4-8DF9-4B51-8627-BB227D437358}" type="presParOf" srcId="{2913A4BE-C905-4A17-A0A7-3C9F736B4BA7}" destId="{07D8CCF5-1571-4A4F-B556-43A95AA5A3B4}" srcOrd="0" destOrd="0" presId="urn:microsoft.com/office/officeart/2005/8/layout/cycle2"/>
    <dgm:cxn modelId="{25BEF458-00CB-4C27-909B-8C41644F2F98}" type="presParOf" srcId="{2913A4BE-C905-4A17-A0A7-3C9F736B4BA7}" destId="{8584C6FD-CC5A-48C8-9866-03F07B9363D0}" srcOrd="1" destOrd="0" presId="urn:microsoft.com/office/officeart/2005/8/layout/cycle2"/>
    <dgm:cxn modelId="{31021EB9-9574-4B10-AAA6-AE37A59455B8}" type="presParOf" srcId="{8584C6FD-CC5A-48C8-9866-03F07B9363D0}" destId="{ADD8DF66-FD7A-40B2-BA26-D016D1FD5E87}" srcOrd="0" destOrd="0" presId="urn:microsoft.com/office/officeart/2005/8/layout/cycle2"/>
    <dgm:cxn modelId="{39D89DE4-321B-4F1D-BBEC-83E024F2A95F}" type="presParOf" srcId="{2913A4BE-C905-4A17-A0A7-3C9F736B4BA7}" destId="{36997390-F619-48C4-BA42-0A823D9CF2B3}" srcOrd="2" destOrd="0" presId="urn:microsoft.com/office/officeart/2005/8/layout/cycle2"/>
    <dgm:cxn modelId="{70EE4F87-601C-4992-BC7A-BD769795AC80}" type="presParOf" srcId="{2913A4BE-C905-4A17-A0A7-3C9F736B4BA7}" destId="{DF769619-0DDD-4475-9714-4626D8C46256}" srcOrd="3" destOrd="0" presId="urn:microsoft.com/office/officeart/2005/8/layout/cycle2"/>
    <dgm:cxn modelId="{F7944D84-05F0-43DB-A3A9-0BD5E79A67CC}" type="presParOf" srcId="{DF769619-0DDD-4475-9714-4626D8C46256}" destId="{806900E3-3766-40EA-888F-12C29974B283}" srcOrd="0" destOrd="0" presId="urn:microsoft.com/office/officeart/2005/8/layout/cycle2"/>
    <dgm:cxn modelId="{07FB6799-18BC-46BD-BB28-38FFDC6A08BF}" type="presParOf" srcId="{2913A4BE-C905-4A17-A0A7-3C9F736B4BA7}" destId="{E196EBF8-2762-4CCC-BB1A-13A5281A7EEB}" srcOrd="4" destOrd="0" presId="urn:microsoft.com/office/officeart/2005/8/layout/cycle2"/>
    <dgm:cxn modelId="{236B591A-0CB3-4CDC-AA86-ACF943A5399C}" type="presParOf" srcId="{2913A4BE-C905-4A17-A0A7-3C9F736B4BA7}" destId="{D4393B94-FCB8-4A8D-A486-555849FFEB17}" srcOrd="5" destOrd="0" presId="urn:microsoft.com/office/officeart/2005/8/layout/cycle2"/>
    <dgm:cxn modelId="{08189D15-0917-468A-95AF-B386B34265CD}" type="presParOf" srcId="{D4393B94-FCB8-4A8D-A486-555849FFEB17}" destId="{C92B7107-468D-47E8-9025-C62B3B1FBAE8}" srcOrd="0" destOrd="0" presId="urn:microsoft.com/office/officeart/2005/8/layout/cycle2"/>
    <dgm:cxn modelId="{FB31817D-2EFC-474B-8F92-EDCB53478BB1}" type="presParOf" srcId="{2913A4BE-C905-4A17-A0A7-3C9F736B4BA7}" destId="{63A41A3C-411E-40B3-9957-D60415923B97}" srcOrd="6" destOrd="0" presId="urn:microsoft.com/office/officeart/2005/8/layout/cycle2"/>
    <dgm:cxn modelId="{A73AAAF6-B3B9-48AA-AA39-12A4ABDBC149}" type="presParOf" srcId="{2913A4BE-C905-4A17-A0A7-3C9F736B4BA7}" destId="{690F207E-F29C-4F87-AF0A-4A3469278BB3}" srcOrd="7" destOrd="0" presId="urn:microsoft.com/office/officeart/2005/8/layout/cycle2"/>
    <dgm:cxn modelId="{E4F5D3CA-39F3-47FA-B7AC-D753403B8472}" type="presParOf" srcId="{690F207E-F29C-4F87-AF0A-4A3469278BB3}" destId="{01B12A9D-8AC3-4460-A12A-EFF8409760EB}" srcOrd="0" destOrd="0" presId="urn:microsoft.com/office/officeart/2005/8/layout/cycle2"/>
    <dgm:cxn modelId="{ED5D9763-39A7-4538-BA91-534BA6EB7A81}" type="presParOf" srcId="{2913A4BE-C905-4A17-A0A7-3C9F736B4BA7}" destId="{33166E91-9CFE-4E9A-B569-80C2EA0962F3}" srcOrd="8" destOrd="0" presId="urn:microsoft.com/office/officeart/2005/8/layout/cycle2"/>
    <dgm:cxn modelId="{FA86272E-94E7-4CF1-B6AF-7A81CC74574A}" type="presParOf" srcId="{2913A4BE-C905-4A17-A0A7-3C9F736B4BA7}" destId="{83F046F9-B757-4429-9BC8-DAFAF2880C16}" srcOrd="9" destOrd="0" presId="urn:microsoft.com/office/officeart/2005/8/layout/cycle2"/>
    <dgm:cxn modelId="{1644330A-DD67-4AEC-BEF8-BDDCCC7958F4}" type="presParOf" srcId="{83F046F9-B757-4429-9BC8-DAFAF2880C16}" destId="{B1EB91FE-FBBB-421A-B332-D1CDE6FCD874}" srcOrd="0" destOrd="0" presId="urn:microsoft.com/office/officeart/2005/8/layout/cycle2"/>
    <dgm:cxn modelId="{B26A92BA-BE2D-4363-8FF8-2412D09CC060}" type="presParOf" srcId="{2913A4BE-C905-4A17-A0A7-3C9F736B4BA7}" destId="{E0361EB5-B74B-4175-96D1-C334645AC537}" srcOrd="10" destOrd="0" presId="urn:microsoft.com/office/officeart/2005/8/layout/cycle2"/>
    <dgm:cxn modelId="{31AB065D-2DD5-4CBF-9F5C-1FD4AF54EA41}" type="presParOf" srcId="{2913A4BE-C905-4A17-A0A7-3C9F736B4BA7}" destId="{7444017C-C433-445A-8E70-FAEA595A3417}" srcOrd="11" destOrd="0" presId="urn:microsoft.com/office/officeart/2005/8/layout/cycle2"/>
    <dgm:cxn modelId="{1C70492E-EE24-45B4-9947-E52C64BECEF5}" type="presParOf" srcId="{7444017C-C433-445A-8E70-FAEA595A3417}" destId="{EB50668B-087F-446A-A28C-4012767D9FD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DE683A-8603-40CA-85F8-7A3C87A5CF2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x-none"/>
        </a:p>
      </dgm:t>
    </dgm:pt>
    <dgm:pt modelId="{BBCC5AD2-9284-4619-A505-F8199CC836E9}">
      <dgm:prSet phldrT="[Texto]"/>
      <dgm:spPr>
        <a:solidFill>
          <a:srgbClr val="FFFF00"/>
        </a:solidFill>
      </dgm:spPr>
      <dgm:t>
        <a:bodyPr/>
        <a:lstStyle/>
        <a:p>
          <a:r>
            <a:rPr lang="x-none" b="1" dirty="0">
              <a:solidFill>
                <a:schemeClr val="tx1"/>
              </a:solidFill>
            </a:rPr>
            <a:t>San Carlos</a:t>
          </a:r>
        </a:p>
      </dgm:t>
    </dgm:pt>
    <dgm:pt modelId="{71F7E9C4-D87F-4EB5-8F1F-39B2F7374EF2}" type="parTrans" cxnId="{2C9E3FC5-F5C2-4FC2-8F57-97DD46D4CA43}">
      <dgm:prSet/>
      <dgm:spPr/>
      <dgm:t>
        <a:bodyPr/>
        <a:lstStyle/>
        <a:p>
          <a:endParaRPr lang="x-none"/>
        </a:p>
      </dgm:t>
    </dgm:pt>
    <dgm:pt modelId="{DA1DE007-EA1C-4264-8058-785BB01C2A7F}" type="sibTrans" cxnId="{2C9E3FC5-F5C2-4FC2-8F57-97DD46D4CA43}">
      <dgm:prSet/>
      <dgm:spPr>
        <a:solidFill>
          <a:schemeClr val="tx2"/>
        </a:solidFill>
      </dgm:spPr>
      <dgm:t>
        <a:bodyPr/>
        <a:lstStyle/>
        <a:p>
          <a:endParaRPr lang="x-none"/>
        </a:p>
      </dgm:t>
    </dgm:pt>
    <dgm:pt modelId="{710B19CB-51B1-45F5-8021-263A123C7B03}">
      <dgm:prSet phldrT="[Texto]"/>
      <dgm:spPr>
        <a:solidFill>
          <a:srgbClr val="FFC000"/>
        </a:solidFill>
      </dgm:spPr>
      <dgm:t>
        <a:bodyPr/>
        <a:lstStyle/>
        <a:p>
          <a:r>
            <a:rPr lang="x-none" b="1" dirty="0">
              <a:solidFill>
                <a:schemeClr val="tx1"/>
              </a:solidFill>
            </a:rPr>
            <a:t>Boaco</a:t>
          </a:r>
        </a:p>
      </dgm:t>
    </dgm:pt>
    <dgm:pt modelId="{577DB09A-11A6-4371-8848-70B8EE7A68B9}" type="parTrans" cxnId="{5D11D920-68FB-4D7C-8600-ACDD4C696E8F}">
      <dgm:prSet/>
      <dgm:spPr/>
      <dgm:t>
        <a:bodyPr/>
        <a:lstStyle/>
        <a:p>
          <a:endParaRPr lang="x-none"/>
        </a:p>
      </dgm:t>
    </dgm:pt>
    <dgm:pt modelId="{F191CAFB-0DA1-4E7C-8106-768F27336366}" type="sibTrans" cxnId="{5D11D920-68FB-4D7C-8600-ACDD4C696E8F}">
      <dgm:prSet/>
      <dgm:spPr>
        <a:solidFill>
          <a:schemeClr val="tx2"/>
        </a:solidFill>
      </dgm:spPr>
      <dgm:t>
        <a:bodyPr/>
        <a:lstStyle/>
        <a:p>
          <a:endParaRPr lang="x-none"/>
        </a:p>
      </dgm:t>
    </dgm:pt>
    <dgm:pt modelId="{DC202502-2491-4CB1-9D1E-E80284A41100}">
      <dgm:prSet phldrT="[Texto]"/>
      <dgm:spPr>
        <a:solidFill>
          <a:srgbClr val="FFFF00"/>
        </a:solidFill>
      </dgm:spPr>
      <dgm:t>
        <a:bodyPr/>
        <a:lstStyle/>
        <a:p>
          <a:r>
            <a:rPr lang="x-none" b="1" dirty="0">
              <a:solidFill>
                <a:schemeClr val="tx1"/>
              </a:solidFill>
            </a:rPr>
            <a:t>Juigalpa</a:t>
          </a:r>
        </a:p>
      </dgm:t>
    </dgm:pt>
    <dgm:pt modelId="{BADE1E31-52B1-4FF0-86E0-1A90C50F3CD7}" type="parTrans" cxnId="{96D6309B-3CC9-490E-A7F0-728C66BB844B}">
      <dgm:prSet/>
      <dgm:spPr/>
      <dgm:t>
        <a:bodyPr/>
        <a:lstStyle/>
        <a:p>
          <a:endParaRPr lang="x-none"/>
        </a:p>
      </dgm:t>
    </dgm:pt>
    <dgm:pt modelId="{98866E0E-2027-4091-98FB-26F36E9E88FA}" type="sibTrans" cxnId="{96D6309B-3CC9-490E-A7F0-728C66BB844B}">
      <dgm:prSet/>
      <dgm:spPr>
        <a:solidFill>
          <a:schemeClr val="tx2"/>
        </a:solidFill>
      </dgm:spPr>
      <dgm:t>
        <a:bodyPr/>
        <a:lstStyle/>
        <a:p>
          <a:endParaRPr lang="x-none"/>
        </a:p>
      </dgm:t>
    </dgm:pt>
    <dgm:pt modelId="{0636C512-B72D-49AC-BBFC-D3BEC9326AF8}">
      <dgm:prSet phldrT="[Texto]" custT="1"/>
      <dgm:spPr>
        <a:solidFill>
          <a:srgbClr val="FFC000"/>
        </a:solidFill>
      </dgm:spPr>
      <dgm:t>
        <a:bodyPr/>
        <a:lstStyle/>
        <a:p>
          <a:r>
            <a:rPr lang="x-none" sz="1400" b="1" dirty="0">
              <a:solidFill>
                <a:schemeClr val="tx1"/>
              </a:solidFill>
            </a:rPr>
            <a:t>Rancho Grande</a:t>
          </a:r>
        </a:p>
      </dgm:t>
    </dgm:pt>
    <dgm:pt modelId="{975F6529-C22C-49A9-8CC5-7B8E1AF0E03D}" type="parTrans" cxnId="{52FA99D7-CD45-4D60-88C4-DF5D824A2E0B}">
      <dgm:prSet/>
      <dgm:spPr/>
      <dgm:t>
        <a:bodyPr/>
        <a:lstStyle/>
        <a:p>
          <a:endParaRPr lang="x-none"/>
        </a:p>
      </dgm:t>
    </dgm:pt>
    <dgm:pt modelId="{95593A95-1919-4FB1-B030-FB58AD2CAF20}" type="sibTrans" cxnId="{52FA99D7-CD45-4D60-88C4-DF5D824A2E0B}">
      <dgm:prSet/>
      <dgm:spPr>
        <a:solidFill>
          <a:schemeClr val="tx2"/>
        </a:solidFill>
      </dgm:spPr>
      <dgm:t>
        <a:bodyPr/>
        <a:lstStyle/>
        <a:p>
          <a:endParaRPr lang="x-none">
            <a:solidFill>
              <a:schemeClr val="tx2"/>
            </a:solidFill>
          </a:endParaRPr>
        </a:p>
      </dgm:t>
    </dgm:pt>
    <dgm:pt modelId="{9F4051D5-EC5D-447B-8BAE-A82B2E8C964E}">
      <dgm:prSet custT="1"/>
      <dgm:spPr>
        <a:solidFill>
          <a:srgbClr val="FFFF00"/>
        </a:solidFill>
      </dgm:spPr>
      <dgm:t>
        <a:bodyPr/>
        <a:lstStyle/>
        <a:p>
          <a:r>
            <a:rPr lang="x-none" sz="1400" b="1" dirty="0">
              <a:solidFill>
                <a:schemeClr val="tx1"/>
              </a:solidFill>
            </a:rPr>
            <a:t>Rio</a:t>
          </a:r>
          <a:r>
            <a:rPr lang="x-none" sz="1400" b="1" baseline="0" dirty="0">
              <a:solidFill>
                <a:schemeClr val="tx1"/>
              </a:solidFill>
            </a:rPr>
            <a:t> Blanco</a:t>
          </a:r>
          <a:endParaRPr lang="x-none" sz="1400" b="1" dirty="0">
            <a:solidFill>
              <a:schemeClr val="tx1"/>
            </a:solidFill>
          </a:endParaRPr>
        </a:p>
      </dgm:t>
    </dgm:pt>
    <dgm:pt modelId="{4B5B5523-2555-4675-AAEA-2537830C18C6}" type="parTrans" cxnId="{9BAF6DE1-1780-4EF3-9437-C2F81BFC4696}">
      <dgm:prSet/>
      <dgm:spPr/>
      <dgm:t>
        <a:bodyPr/>
        <a:lstStyle/>
        <a:p>
          <a:endParaRPr lang="x-none"/>
        </a:p>
      </dgm:t>
    </dgm:pt>
    <dgm:pt modelId="{22E0D711-2C06-4DFC-9079-F144BEE1A71A}" type="sibTrans" cxnId="{9BAF6DE1-1780-4EF3-9437-C2F81BFC4696}">
      <dgm:prSet/>
      <dgm:spPr>
        <a:solidFill>
          <a:schemeClr val="tx2"/>
        </a:solidFill>
      </dgm:spPr>
      <dgm:t>
        <a:bodyPr/>
        <a:lstStyle/>
        <a:p>
          <a:endParaRPr lang="x-none"/>
        </a:p>
      </dgm:t>
    </dgm:pt>
    <dgm:pt modelId="{2913A4BE-C905-4A17-A0A7-3C9F736B4BA7}" type="pres">
      <dgm:prSet presAssocID="{03DE683A-8603-40CA-85F8-7A3C87A5CF27}" presName="cycle" presStyleCnt="0">
        <dgm:presLayoutVars>
          <dgm:dir/>
          <dgm:resizeHandles val="exact"/>
        </dgm:presLayoutVars>
      </dgm:prSet>
      <dgm:spPr/>
      <dgm:t>
        <a:bodyPr/>
        <a:lstStyle/>
        <a:p>
          <a:endParaRPr lang="es-MX"/>
        </a:p>
      </dgm:t>
    </dgm:pt>
    <dgm:pt modelId="{07D8CCF5-1571-4A4F-B556-43A95AA5A3B4}" type="pres">
      <dgm:prSet presAssocID="{9F4051D5-EC5D-447B-8BAE-A82B2E8C964E}" presName="node" presStyleLbl="node1" presStyleIdx="0" presStyleCnt="5" custScaleX="135671">
        <dgm:presLayoutVars>
          <dgm:bulletEnabled val="1"/>
        </dgm:presLayoutVars>
      </dgm:prSet>
      <dgm:spPr/>
      <dgm:t>
        <a:bodyPr/>
        <a:lstStyle/>
        <a:p>
          <a:endParaRPr lang="es-MX"/>
        </a:p>
      </dgm:t>
    </dgm:pt>
    <dgm:pt modelId="{8584C6FD-CC5A-48C8-9866-03F07B9363D0}" type="pres">
      <dgm:prSet presAssocID="{22E0D711-2C06-4DFC-9079-F144BEE1A71A}" presName="sibTrans" presStyleLbl="sibTrans2D1" presStyleIdx="0" presStyleCnt="5"/>
      <dgm:spPr/>
      <dgm:t>
        <a:bodyPr/>
        <a:lstStyle/>
        <a:p>
          <a:endParaRPr lang="es-MX"/>
        </a:p>
      </dgm:t>
    </dgm:pt>
    <dgm:pt modelId="{ADD8DF66-FD7A-40B2-BA26-D016D1FD5E87}" type="pres">
      <dgm:prSet presAssocID="{22E0D711-2C06-4DFC-9079-F144BEE1A71A}" presName="connectorText" presStyleLbl="sibTrans2D1" presStyleIdx="0" presStyleCnt="5"/>
      <dgm:spPr/>
      <dgm:t>
        <a:bodyPr/>
        <a:lstStyle/>
        <a:p>
          <a:endParaRPr lang="es-MX"/>
        </a:p>
      </dgm:t>
    </dgm:pt>
    <dgm:pt modelId="{E196EBF8-2762-4CCC-BB1A-13A5281A7EEB}" type="pres">
      <dgm:prSet presAssocID="{BBCC5AD2-9284-4619-A505-F8199CC836E9}" presName="node" presStyleLbl="node1" presStyleIdx="1" presStyleCnt="5">
        <dgm:presLayoutVars>
          <dgm:bulletEnabled val="1"/>
        </dgm:presLayoutVars>
      </dgm:prSet>
      <dgm:spPr/>
      <dgm:t>
        <a:bodyPr/>
        <a:lstStyle/>
        <a:p>
          <a:endParaRPr lang="es-MX"/>
        </a:p>
      </dgm:t>
    </dgm:pt>
    <dgm:pt modelId="{D4393B94-FCB8-4A8D-A486-555849FFEB17}" type="pres">
      <dgm:prSet presAssocID="{DA1DE007-EA1C-4264-8058-785BB01C2A7F}" presName="sibTrans" presStyleLbl="sibTrans2D1" presStyleIdx="1" presStyleCnt="5"/>
      <dgm:spPr/>
      <dgm:t>
        <a:bodyPr/>
        <a:lstStyle/>
        <a:p>
          <a:endParaRPr lang="es-MX"/>
        </a:p>
      </dgm:t>
    </dgm:pt>
    <dgm:pt modelId="{C92B7107-468D-47E8-9025-C62B3B1FBAE8}" type="pres">
      <dgm:prSet presAssocID="{DA1DE007-EA1C-4264-8058-785BB01C2A7F}" presName="connectorText" presStyleLbl="sibTrans2D1" presStyleIdx="1" presStyleCnt="5"/>
      <dgm:spPr/>
      <dgm:t>
        <a:bodyPr/>
        <a:lstStyle/>
        <a:p>
          <a:endParaRPr lang="es-MX"/>
        </a:p>
      </dgm:t>
    </dgm:pt>
    <dgm:pt modelId="{63A41A3C-411E-40B3-9957-D60415923B97}" type="pres">
      <dgm:prSet presAssocID="{710B19CB-51B1-45F5-8021-263A123C7B03}" presName="node" presStyleLbl="node1" presStyleIdx="2" presStyleCnt="5">
        <dgm:presLayoutVars>
          <dgm:bulletEnabled val="1"/>
        </dgm:presLayoutVars>
      </dgm:prSet>
      <dgm:spPr/>
      <dgm:t>
        <a:bodyPr/>
        <a:lstStyle/>
        <a:p>
          <a:endParaRPr lang="es-MX"/>
        </a:p>
      </dgm:t>
    </dgm:pt>
    <dgm:pt modelId="{690F207E-F29C-4F87-AF0A-4A3469278BB3}" type="pres">
      <dgm:prSet presAssocID="{F191CAFB-0DA1-4E7C-8106-768F27336366}" presName="sibTrans" presStyleLbl="sibTrans2D1" presStyleIdx="2" presStyleCnt="5"/>
      <dgm:spPr/>
      <dgm:t>
        <a:bodyPr/>
        <a:lstStyle/>
        <a:p>
          <a:endParaRPr lang="es-MX"/>
        </a:p>
      </dgm:t>
    </dgm:pt>
    <dgm:pt modelId="{01B12A9D-8AC3-4460-A12A-EFF8409760EB}" type="pres">
      <dgm:prSet presAssocID="{F191CAFB-0DA1-4E7C-8106-768F27336366}" presName="connectorText" presStyleLbl="sibTrans2D1" presStyleIdx="2" presStyleCnt="5"/>
      <dgm:spPr/>
      <dgm:t>
        <a:bodyPr/>
        <a:lstStyle/>
        <a:p>
          <a:endParaRPr lang="es-MX"/>
        </a:p>
      </dgm:t>
    </dgm:pt>
    <dgm:pt modelId="{33166E91-9CFE-4E9A-B569-80C2EA0962F3}" type="pres">
      <dgm:prSet presAssocID="{DC202502-2491-4CB1-9D1E-E80284A41100}" presName="node" presStyleLbl="node1" presStyleIdx="3" presStyleCnt="5">
        <dgm:presLayoutVars>
          <dgm:bulletEnabled val="1"/>
        </dgm:presLayoutVars>
      </dgm:prSet>
      <dgm:spPr/>
      <dgm:t>
        <a:bodyPr/>
        <a:lstStyle/>
        <a:p>
          <a:endParaRPr lang="es-MX"/>
        </a:p>
      </dgm:t>
    </dgm:pt>
    <dgm:pt modelId="{83F046F9-B757-4429-9BC8-DAFAF2880C16}" type="pres">
      <dgm:prSet presAssocID="{98866E0E-2027-4091-98FB-26F36E9E88FA}" presName="sibTrans" presStyleLbl="sibTrans2D1" presStyleIdx="3" presStyleCnt="5"/>
      <dgm:spPr/>
      <dgm:t>
        <a:bodyPr/>
        <a:lstStyle/>
        <a:p>
          <a:endParaRPr lang="es-MX"/>
        </a:p>
      </dgm:t>
    </dgm:pt>
    <dgm:pt modelId="{B1EB91FE-FBBB-421A-B332-D1CDE6FCD874}" type="pres">
      <dgm:prSet presAssocID="{98866E0E-2027-4091-98FB-26F36E9E88FA}" presName="connectorText" presStyleLbl="sibTrans2D1" presStyleIdx="3" presStyleCnt="5"/>
      <dgm:spPr/>
      <dgm:t>
        <a:bodyPr/>
        <a:lstStyle/>
        <a:p>
          <a:endParaRPr lang="es-MX"/>
        </a:p>
      </dgm:t>
    </dgm:pt>
    <dgm:pt modelId="{E0361EB5-B74B-4175-96D1-C334645AC537}" type="pres">
      <dgm:prSet presAssocID="{0636C512-B72D-49AC-BBFC-D3BEC9326AF8}" presName="node" presStyleLbl="node1" presStyleIdx="4" presStyleCnt="5">
        <dgm:presLayoutVars>
          <dgm:bulletEnabled val="1"/>
        </dgm:presLayoutVars>
      </dgm:prSet>
      <dgm:spPr/>
      <dgm:t>
        <a:bodyPr/>
        <a:lstStyle/>
        <a:p>
          <a:endParaRPr lang="es-MX"/>
        </a:p>
      </dgm:t>
    </dgm:pt>
    <dgm:pt modelId="{7444017C-C433-445A-8E70-FAEA595A3417}" type="pres">
      <dgm:prSet presAssocID="{95593A95-1919-4FB1-B030-FB58AD2CAF20}" presName="sibTrans" presStyleLbl="sibTrans2D1" presStyleIdx="4" presStyleCnt="5"/>
      <dgm:spPr/>
      <dgm:t>
        <a:bodyPr/>
        <a:lstStyle/>
        <a:p>
          <a:endParaRPr lang="es-MX"/>
        </a:p>
      </dgm:t>
    </dgm:pt>
    <dgm:pt modelId="{EB50668B-087F-446A-A28C-4012767D9FD0}" type="pres">
      <dgm:prSet presAssocID="{95593A95-1919-4FB1-B030-FB58AD2CAF20}" presName="connectorText" presStyleLbl="sibTrans2D1" presStyleIdx="4" presStyleCnt="5"/>
      <dgm:spPr/>
      <dgm:t>
        <a:bodyPr/>
        <a:lstStyle/>
        <a:p>
          <a:endParaRPr lang="es-MX"/>
        </a:p>
      </dgm:t>
    </dgm:pt>
  </dgm:ptLst>
  <dgm:cxnLst>
    <dgm:cxn modelId="{E2CF4D66-C70C-4CDA-B52B-489B9C38C720}" type="presOf" srcId="{F191CAFB-0DA1-4E7C-8106-768F27336366}" destId="{690F207E-F29C-4F87-AF0A-4A3469278BB3}" srcOrd="0" destOrd="0" presId="urn:microsoft.com/office/officeart/2005/8/layout/cycle2"/>
    <dgm:cxn modelId="{04A56E6C-CABC-4032-B3DA-7ABF5B2EDC10}" type="presOf" srcId="{03DE683A-8603-40CA-85F8-7A3C87A5CF27}" destId="{2913A4BE-C905-4A17-A0A7-3C9F736B4BA7}" srcOrd="0" destOrd="0" presId="urn:microsoft.com/office/officeart/2005/8/layout/cycle2"/>
    <dgm:cxn modelId="{1C6DB69A-59AC-4F30-BD1D-706B5C0DF47C}" type="presOf" srcId="{DA1DE007-EA1C-4264-8058-785BB01C2A7F}" destId="{C92B7107-468D-47E8-9025-C62B3B1FBAE8}" srcOrd="1" destOrd="0" presId="urn:microsoft.com/office/officeart/2005/8/layout/cycle2"/>
    <dgm:cxn modelId="{17AF3B4F-BF61-4099-95CE-0E3476FADAF8}" type="presOf" srcId="{95593A95-1919-4FB1-B030-FB58AD2CAF20}" destId="{7444017C-C433-445A-8E70-FAEA595A3417}" srcOrd="0" destOrd="0" presId="urn:microsoft.com/office/officeart/2005/8/layout/cycle2"/>
    <dgm:cxn modelId="{08F913E5-749C-4DF7-95F0-A5C368B666FA}" type="presOf" srcId="{DA1DE007-EA1C-4264-8058-785BB01C2A7F}" destId="{D4393B94-FCB8-4A8D-A486-555849FFEB17}" srcOrd="0" destOrd="0" presId="urn:microsoft.com/office/officeart/2005/8/layout/cycle2"/>
    <dgm:cxn modelId="{59411114-F798-4EA3-95F9-44174E7A09ED}" type="presOf" srcId="{0636C512-B72D-49AC-BBFC-D3BEC9326AF8}" destId="{E0361EB5-B74B-4175-96D1-C334645AC537}" srcOrd="0" destOrd="0" presId="urn:microsoft.com/office/officeart/2005/8/layout/cycle2"/>
    <dgm:cxn modelId="{2C9E3FC5-F5C2-4FC2-8F57-97DD46D4CA43}" srcId="{03DE683A-8603-40CA-85F8-7A3C87A5CF27}" destId="{BBCC5AD2-9284-4619-A505-F8199CC836E9}" srcOrd="1" destOrd="0" parTransId="{71F7E9C4-D87F-4EB5-8F1F-39B2F7374EF2}" sibTransId="{DA1DE007-EA1C-4264-8058-785BB01C2A7F}"/>
    <dgm:cxn modelId="{64FE9530-C4A6-4531-8E48-AEEFFE9E9A85}" type="presOf" srcId="{95593A95-1919-4FB1-B030-FB58AD2CAF20}" destId="{EB50668B-087F-446A-A28C-4012767D9FD0}" srcOrd="1" destOrd="0" presId="urn:microsoft.com/office/officeart/2005/8/layout/cycle2"/>
    <dgm:cxn modelId="{96D6309B-3CC9-490E-A7F0-728C66BB844B}" srcId="{03DE683A-8603-40CA-85F8-7A3C87A5CF27}" destId="{DC202502-2491-4CB1-9D1E-E80284A41100}" srcOrd="3" destOrd="0" parTransId="{BADE1E31-52B1-4FF0-86E0-1A90C50F3CD7}" sibTransId="{98866E0E-2027-4091-98FB-26F36E9E88FA}"/>
    <dgm:cxn modelId="{A6AC059E-0063-4A38-85B9-0CBA5356935A}" type="presOf" srcId="{DC202502-2491-4CB1-9D1E-E80284A41100}" destId="{33166E91-9CFE-4E9A-B569-80C2EA0962F3}" srcOrd="0" destOrd="0" presId="urn:microsoft.com/office/officeart/2005/8/layout/cycle2"/>
    <dgm:cxn modelId="{6A6F02DB-0DD0-4E12-9535-8475825B9DC1}" type="presOf" srcId="{F191CAFB-0DA1-4E7C-8106-768F27336366}" destId="{01B12A9D-8AC3-4460-A12A-EFF8409760EB}" srcOrd="1" destOrd="0" presId="urn:microsoft.com/office/officeart/2005/8/layout/cycle2"/>
    <dgm:cxn modelId="{9BAF6DE1-1780-4EF3-9437-C2F81BFC4696}" srcId="{03DE683A-8603-40CA-85F8-7A3C87A5CF27}" destId="{9F4051D5-EC5D-447B-8BAE-A82B2E8C964E}" srcOrd="0" destOrd="0" parTransId="{4B5B5523-2555-4675-AAEA-2537830C18C6}" sibTransId="{22E0D711-2C06-4DFC-9079-F144BEE1A71A}"/>
    <dgm:cxn modelId="{1C4DDE08-C0E5-441A-A4F1-8DD384BEBD49}" type="presOf" srcId="{9F4051D5-EC5D-447B-8BAE-A82B2E8C964E}" destId="{07D8CCF5-1571-4A4F-B556-43A95AA5A3B4}" srcOrd="0" destOrd="0" presId="urn:microsoft.com/office/officeart/2005/8/layout/cycle2"/>
    <dgm:cxn modelId="{52FA99D7-CD45-4D60-88C4-DF5D824A2E0B}" srcId="{03DE683A-8603-40CA-85F8-7A3C87A5CF27}" destId="{0636C512-B72D-49AC-BBFC-D3BEC9326AF8}" srcOrd="4" destOrd="0" parTransId="{975F6529-C22C-49A9-8CC5-7B8E1AF0E03D}" sibTransId="{95593A95-1919-4FB1-B030-FB58AD2CAF20}"/>
    <dgm:cxn modelId="{3E37EB8B-3F68-4B76-BDE1-3D6A3F472A38}" type="presOf" srcId="{710B19CB-51B1-45F5-8021-263A123C7B03}" destId="{63A41A3C-411E-40B3-9957-D60415923B97}" srcOrd="0" destOrd="0" presId="urn:microsoft.com/office/officeart/2005/8/layout/cycle2"/>
    <dgm:cxn modelId="{749DE874-80B3-4285-9381-E884BCF09A63}" type="presOf" srcId="{22E0D711-2C06-4DFC-9079-F144BEE1A71A}" destId="{ADD8DF66-FD7A-40B2-BA26-D016D1FD5E87}" srcOrd="1" destOrd="0" presId="urn:microsoft.com/office/officeart/2005/8/layout/cycle2"/>
    <dgm:cxn modelId="{07AAAD95-F1A0-4C80-B39D-DE8D85C4563E}" type="presOf" srcId="{98866E0E-2027-4091-98FB-26F36E9E88FA}" destId="{B1EB91FE-FBBB-421A-B332-D1CDE6FCD874}" srcOrd="1" destOrd="0" presId="urn:microsoft.com/office/officeart/2005/8/layout/cycle2"/>
    <dgm:cxn modelId="{5D11D920-68FB-4D7C-8600-ACDD4C696E8F}" srcId="{03DE683A-8603-40CA-85F8-7A3C87A5CF27}" destId="{710B19CB-51B1-45F5-8021-263A123C7B03}" srcOrd="2" destOrd="0" parTransId="{577DB09A-11A6-4371-8848-70B8EE7A68B9}" sibTransId="{F191CAFB-0DA1-4E7C-8106-768F27336366}"/>
    <dgm:cxn modelId="{A72F248E-94C2-48A0-9C81-7904B898392F}" type="presOf" srcId="{22E0D711-2C06-4DFC-9079-F144BEE1A71A}" destId="{8584C6FD-CC5A-48C8-9866-03F07B9363D0}" srcOrd="0" destOrd="0" presId="urn:microsoft.com/office/officeart/2005/8/layout/cycle2"/>
    <dgm:cxn modelId="{2D4AF21E-57B8-4AF9-8770-5F9AB7B4489C}" type="presOf" srcId="{BBCC5AD2-9284-4619-A505-F8199CC836E9}" destId="{E196EBF8-2762-4CCC-BB1A-13A5281A7EEB}" srcOrd="0" destOrd="0" presId="urn:microsoft.com/office/officeart/2005/8/layout/cycle2"/>
    <dgm:cxn modelId="{3B1FBCA4-4F6D-4E56-A328-1832D6479B77}" type="presOf" srcId="{98866E0E-2027-4091-98FB-26F36E9E88FA}" destId="{83F046F9-B757-4429-9BC8-DAFAF2880C16}" srcOrd="0" destOrd="0" presId="urn:microsoft.com/office/officeart/2005/8/layout/cycle2"/>
    <dgm:cxn modelId="{1CB324B4-8DF9-4B51-8627-BB227D437358}" type="presParOf" srcId="{2913A4BE-C905-4A17-A0A7-3C9F736B4BA7}" destId="{07D8CCF5-1571-4A4F-B556-43A95AA5A3B4}" srcOrd="0" destOrd="0" presId="urn:microsoft.com/office/officeart/2005/8/layout/cycle2"/>
    <dgm:cxn modelId="{25BEF458-00CB-4C27-909B-8C41644F2F98}" type="presParOf" srcId="{2913A4BE-C905-4A17-A0A7-3C9F736B4BA7}" destId="{8584C6FD-CC5A-48C8-9866-03F07B9363D0}" srcOrd="1" destOrd="0" presId="urn:microsoft.com/office/officeart/2005/8/layout/cycle2"/>
    <dgm:cxn modelId="{31021EB9-9574-4B10-AAA6-AE37A59455B8}" type="presParOf" srcId="{8584C6FD-CC5A-48C8-9866-03F07B9363D0}" destId="{ADD8DF66-FD7A-40B2-BA26-D016D1FD5E87}" srcOrd="0" destOrd="0" presId="urn:microsoft.com/office/officeart/2005/8/layout/cycle2"/>
    <dgm:cxn modelId="{07FB6799-18BC-46BD-BB28-38FFDC6A08BF}" type="presParOf" srcId="{2913A4BE-C905-4A17-A0A7-3C9F736B4BA7}" destId="{E196EBF8-2762-4CCC-BB1A-13A5281A7EEB}" srcOrd="2" destOrd="0" presId="urn:microsoft.com/office/officeart/2005/8/layout/cycle2"/>
    <dgm:cxn modelId="{236B591A-0CB3-4CDC-AA86-ACF943A5399C}" type="presParOf" srcId="{2913A4BE-C905-4A17-A0A7-3C9F736B4BA7}" destId="{D4393B94-FCB8-4A8D-A486-555849FFEB17}" srcOrd="3" destOrd="0" presId="urn:microsoft.com/office/officeart/2005/8/layout/cycle2"/>
    <dgm:cxn modelId="{08189D15-0917-468A-95AF-B386B34265CD}" type="presParOf" srcId="{D4393B94-FCB8-4A8D-A486-555849FFEB17}" destId="{C92B7107-468D-47E8-9025-C62B3B1FBAE8}" srcOrd="0" destOrd="0" presId="urn:microsoft.com/office/officeart/2005/8/layout/cycle2"/>
    <dgm:cxn modelId="{FB31817D-2EFC-474B-8F92-EDCB53478BB1}" type="presParOf" srcId="{2913A4BE-C905-4A17-A0A7-3C9F736B4BA7}" destId="{63A41A3C-411E-40B3-9957-D60415923B97}" srcOrd="4" destOrd="0" presId="urn:microsoft.com/office/officeart/2005/8/layout/cycle2"/>
    <dgm:cxn modelId="{A73AAAF6-B3B9-48AA-AA39-12A4ABDBC149}" type="presParOf" srcId="{2913A4BE-C905-4A17-A0A7-3C9F736B4BA7}" destId="{690F207E-F29C-4F87-AF0A-4A3469278BB3}" srcOrd="5" destOrd="0" presId="urn:microsoft.com/office/officeart/2005/8/layout/cycle2"/>
    <dgm:cxn modelId="{E4F5D3CA-39F3-47FA-B7AC-D753403B8472}" type="presParOf" srcId="{690F207E-F29C-4F87-AF0A-4A3469278BB3}" destId="{01B12A9D-8AC3-4460-A12A-EFF8409760EB}" srcOrd="0" destOrd="0" presId="urn:microsoft.com/office/officeart/2005/8/layout/cycle2"/>
    <dgm:cxn modelId="{ED5D9763-39A7-4538-BA91-534BA6EB7A81}" type="presParOf" srcId="{2913A4BE-C905-4A17-A0A7-3C9F736B4BA7}" destId="{33166E91-9CFE-4E9A-B569-80C2EA0962F3}" srcOrd="6" destOrd="0" presId="urn:microsoft.com/office/officeart/2005/8/layout/cycle2"/>
    <dgm:cxn modelId="{FA86272E-94E7-4CF1-B6AF-7A81CC74574A}" type="presParOf" srcId="{2913A4BE-C905-4A17-A0A7-3C9F736B4BA7}" destId="{83F046F9-B757-4429-9BC8-DAFAF2880C16}" srcOrd="7" destOrd="0" presId="urn:microsoft.com/office/officeart/2005/8/layout/cycle2"/>
    <dgm:cxn modelId="{1644330A-DD67-4AEC-BEF8-BDDCCC7958F4}" type="presParOf" srcId="{83F046F9-B757-4429-9BC8-DAFAF2880C16}" destId="{B1EB91FE-FBBB-421A-B332-D1CDE6FCD874}" srcOrd="0" destOrd="0" presId="urn:microsoft.com/office/officeart/2005/8/layout/cycle2"/>
    <dgm:cxn modelId="{B26A92BA-BE2D-4363-8FF8-2412D09CC060}" type="presParOf" srcId="{2913A4BE-C905-4A17-A0A7-3C9F736B4BA7}" destId="{E0361EB5-B74B-4175-96D1-C334645AC537}" srcOrd="8" destOrd="0" presId="urn:microsoft.com/office/officeart/2005/8/layout/cycle2"/>
    <dgm:cxn modelId="{31AB065D-2DD5-4CBF-9F5C-1FD4AF54EA41}" type="presParOf" srcId="{2913A4BE-C905-4A17-A0A7-3C9F736B4BA7}" destId="{7444017C-C433-445A-8E70-FAEA595A3417}" srcOrd="9" destOrd="0" presId="urn:microsoft.com/office/officeart/2005/8/layout/cycle2"/>
    <dgm:cxn modelId="{1C70492E-EE24-45B4-9947-E52C64BECEF5}" type="presParOf" srcId="{7444017C-C433-445A-8E70-FAEA595A3417}" destId="{EB50668B-087F-446A-A28C-4012767D9FD0}"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311908-EB43-4AEB-B72E-209049E8B967}" type="doc">
      <dgm:prSet loTypeId="urn:microsoft.com/office/officeart/2005/8/layout/radial6" loCatId="cycle" qsTypeId="urn:microsoft.com/office/officeart/2005/8/quickstyle/3d5" qsCatId="3D" csTypeId="urn:microsoft.com/office/officeart/2005/8/colors/colorful2" csCatId="colorful" phldr="1"/>
      <dgm:spPr/>
      <dgm:t>
        <a:bodyPr/>
        <a:lstStyle/>
        <a:p>
          <a:endParaRPr lang="es-ES"/>
        </a:p>
      </dgm:t>
    </dgm:pt>
    <dgm:pt modelId="{8788C5BF-B684-41E5-9D10-F040038B878D}">
      <dgm:prSet phldrT="[Texto]" custT="1"/>
      <dgm:spPr>
        <a:solidFill>
          <a:srgbClr val="FFC000"/>
        </a:solidFill>
      </dgm:spPr>
      <dgm:t>
        <a:bodyPr/>
        <a:lstStyle/>
        <a:p>
          <a:r>
            <a:rPr lang="es-NI" sz="2000" dirty="0">
              <a:solidFill>
                <a:schemeClr val="tx1"/>
              </a:solidFill>
            </a:rPr>
            <a:t>Judicial </a:t>
          </a:r>
          <a:r>
            <a:rPr lang="es-NI" sz="2000" dirty="0" err="1">
              <a:solidFill>
                <a:schemeClr val="tx1"/>
              </a:solidFill>
            </a:rPr>
            <a:t>Branch</a:t>
          </a:r>
          <a:endParaRPr lang="es-ES" sz="2000" dirty="0">
            <a:solidFill>
              <a:schemeClr val="tx1"/>
            </a:solidFill>
          </a:endParaRPr>
        </a:p>
      </dgm:t>
    </dgm:pt>
    <dgm:pt modelId="{DBED1D70-0CE0-421A-B0EE-2839328AB258}" type="parTrans" cxnId="{D86B3B5F-F280-4149-8E9C-465656A2007B}">
      <dgm:prSet/>
      <dgm:spPr/>
      <dgm:t>
        <a:bodyPr/>
        <a:lstStyle/>
        <a:p>
          <a:endParaRPr lang="es-ES"/>
        </a:p>
      </dgm:t>
    </dgm:pt>
    <dgm:pt modelId="{1239686B-7C87-424A-9FE9-DC37FBBC6202}" type="sibTrans" cxnId="{D86B3B5F-F280-4149-8E9C-465656A2007B}">
      <dgm:prSet/>
      <dgm:spPr>
        <a:solidFill>
          <a:schemeClr val="tx2"/>
        </a:solidFill>
      </dgm:spPr>
      <dgm:t>
        <a:bodyPr/>
        <a:lstStyle/>
        <a:p>
          <a:endParaRPr lang="es-ES"/>
        </a:p>
      </dgm:t>
    </dgm:pt>
    <dgm:pt modelId="{1F298B80-8BF3-4A7C-8DA4-38BDAD22352E}">
      <dgm:prSet phldrT="[Texto]" custT="1"/>
      <dgm:spPr>
        <a:solidFill>
          <a:schemeClr val="accent3">
            <a:lumMod val="20000"/>
            <a:lumOff val="80000"/>
          </a:schemeClr>
        </a:solidFill>
        <a:ln w="38100"/>
      </dgm:spPr>
      <dgm:t>
        <a:bodyPr/>
        <a:lstStyle/>
        <a:p>
          <a:r>
            <a:rPr lang="es-NI" sz="2000" dirty="0" err="1">
              <a:solidFill>
                <a:schemeClr val="tx1"/>
              </a:solidFill>
            </a:rPr>
            <a:t>Municipalities</a:t>
          </a:r>
          <a:endParaRPr lang="es-ES" sz="2000" dirty="0">
            <a:solidFill>
              <a:schemeClr val="tx1"/>
            </a:solidFill>
          </a:endParaRPr>
        </a:p>
      </dgm:t>
    </dgm:pt>
    <dgm:pt modelId="{AF88D57D-12EF-4437-AABD-67D8EB468733}" type="parTrans" cxnId="{CE7EBB92-C46A-4514-A581-5EF919B35B63}">
      <dgm:prSet/>
      <dgm:spPr/>
      <dgm:t>
        <a:bodyPr/>
        <a:lstStyle/>
        <a:p>
          <a:endParaRPr lang="es-ES"/>
        </a:p>
      </dgm:t>
    </dgm:pt>
    <dgm:pt modelId="{6C67DBE6-B4EE-45AF-ADD7-E3E7FDA1F62E}" type="sibTrans" cxnId="{CE7EBB92-C46A-4514-A581-5EF919B35B63}">
      <dgm:prSet/>
      <dgm:spPr>
        <a:solidFill>
          <a:schemeClr val="tx2"/>
        </a:solidFill>
      </dgm:spPr>
      <dgm:t>
        <a:bodyPr/>
        <a:lstStyle/>
        <a:p>
          <a:endParaRPr lang="es-ES"/>
        </a:p>
      </dgm:t>
    </dgm:pt>
    <dgm:pt modelId="{D3E1B8F2-0397-4D12-9993-427551460D72}">
      <dgm:prSet phldrT="[Texto]" custT="1"/>
      <dgm:spPr>
        <a:solidFill>
          <a:schemeClr val="accent6">
            <a:lumMod val="20000"/>
            <a:lumOff val="80000"/>
          </a:schemeClr>
        </a:solidFill>
      </dgm:spPr>
      <dgm:t>
        <a:bodyPr/>
        <a:lstStyle/>
        <a:p>
          <a:r>
            <a:rPr lang="es-ES" sz="2000" dirty="0" err="1">
              <a:solidFill>
                <a:schemeClr val="tx1"/>
              </a:solidFill>
            </a:rPr>
            <a:t>Legislative</a:t>
          </a:r>
          <a:r>
            <a:rPr lang="es-ES" sz="2000" dirty="0">
              <a:solidFill>
                <a:schemeClr val="tx1"/>
              </a:solidFill>
            </a:rPr>
            <a:t> </a:t>
          </a:r>
          <a:r>
            <a:rPr lang="es-ES" sz="2000" dirty="0" err="1">
              <a:solidFill>
                <a:schemeClr val="tx1"/>
              </a:solidFill>
            </a:rPr>
            <a:t>Branch</a:t>
          </a:r>
          <a:endParaRPr lang="es-ES" sz="2000" dirty="0">
            <a:solidFill>
              <a:schemeClr val="tx1"/>
            </a:solidFill>
          </a:endParaRPr>
        </a:p>
      </dgm:t>
    </dgm:pt>
    <dgm:pt modelId="{AA7F473A-F824-428E-B79D-E40005FBE12E}" type="parTrans" cxnId="{B2076145-CF10-4049-A39C-508ADE89A5B5}">
      <dgm:prSet/>
      <dgm:spPr/>
      <dgm:t>
        <a:bodyPr/>
        <a:lstStyle/>
        <a:p>
          <a:endParaRPr lang="es-ES"/>
        </a:p>
      </dgm:t>
    </dgm:pt>
    <dgm:pt modelId="{F44ED777-3E97-41C0-BC31-2915D356B5D0}" type="sibTrans" cxnId="{B2076145-CF10-4049-A39C-508ADE89A5B5}">
      <dgm:prSet/>
      <dgm:spPr>
        <a:solidFill>
          <a:schemeClr val="tx2"/>
        </a:solidFill>
      </dgm:spPr>
      <dgm:t>
        <a:bodyPr/>
        <a:lstStyle/>
        <a:p>
          <a:endParaRPr lang="es-ES"/>
        </a:p>
      </dgm:t>
    </dgm:pt>
    <dgm:pt modelId="{F3DB045E-A8B0-4C8F-9CA9-C97602F067FC}">
      <dgm:prSet phldrT="[Texto]" custT="1"/>
      <dgm:spPr>
        <a:solidFill>
          <a:srgbClr val="002060"/>
        </a:solidFill>
      </dgm:spPr>
      <dgm:t>
        <a:bodyPr/>
        <a:lstStyle/>
        <a:p>
          <a:r>
            <a:rPr lang="es-NI" sz="2000" dirty="0" err="1"/>
            <a:t>Executive</a:t>
          </a:r>
          <a:r>
            <a:rPr lang="es-NI" sz="2000" dirty="0"/>
            <a:t> </a:t>
          </a:r>
          <a:r>
            <a:rPr lang="es-NI" sz="2000" dirty="0" err="1"/>
            <a:t>Branch</a:t>
          </a:r>
          <a:endParaRPr lang="es-ES" sz="2000" dirty="0"/>
        </a:p>
      </dgm:t>
    </dgm:pt>
    <dgm:pt modelId="{396D1D2E-F4D9-45AB-8E1A-0F457BDF7B90}" type="sibTrans" cxnId="{5E8E6EDF-FC28-409A-A39A-8CDE21162E07}">
      <dgm:prSet/>
      <dgm:spPr>
        <a:solidFill>
          <a:schemeClr val="tx2"/>
        </a:solidFill>
      </dgm:spPr>
      <dgm:t>
        <a:bodyPr/>
        <a:lstStyle/>
        <a:p>
          <a:endParaRPr lang="es-ES"/>
        </a:p>
      </dgm:t>
    </dgm:pt>
    <dgm:pt modelId="{497B9418-5408-481A-95D3-1143C88BBB13}" type="parTrans" cxnId="{5E8E6EDF-FC28-409A-A39A-8CDE21162E07}">
      <dgm:prSet/>
      <dgm:spPr/>
      <dgm:t>
        <a:bodyPr/>
        <a:lstStyle/>
        <a:p>
          <a:endParaRPr lang="es-ES"/>
        </a:p>
      </dgm:t>
    </dgm:pt>
    <dgm:pt modelId="{FED7CD6C-11AA-47A0-BDF8-773D68B876FF}">
      <dgm:prSet phldrT="[Texto]" custT="1"/>
      <dgm:spPr>
        <a:solidFill>
          <a:srgbClr val="FFFF00"/>
        </a:solidFill>
      </dgm:spPr>
      <dgm:t>
        <a:bodyPr/>
        <a:lstStyle/>
        <a:p>
          <a:r>
            <a:rPr lang="es-ES" sz="2000" b="1" dirty="0">
              <a:solidFill>
                <a:schemeClr val="tx1"/>
              </a:solidFill>
            </a:rPr>
            <a:t>INSERTING US ALL</a:t>
          </a:r>
        </a:p>
      </dgm:t>
    </dgm:pt>
    <dgm:pt modelId="{F9FB5638-1B02-4F77-AB6D-F55B2A85A837}" type="sibTrans" cxnId="{DA45574D-C6A3-4BE4-B3B8-C469E148A984}">
      <dgm:prSet/>
      <dgm:spPr/>
      <dgm:t>
        <a:bodyPr/>
        <a:lstStyle/>
        <a:p>
          <a:endParaRPr lang="es-ES"/>
        </a:p>
      </dgm:t>
    </dgm:pt>
    <dgm:pt modelId="{5A5CF614-5BB5-4CC9-9D47-412A286A9364}" type="parTrans" cxnId="{DA45574D-C6A3-4BE4-B3B8-C469E148A984}">
      <dgm:prSet/>
      <dgm:spPr/>
      <dgm:t>
        <a:bodyPr/>
        <a:lstStyle/>
        <a:p>
          <a:endParaRPr lang="es-ES"/>
        </a:p>
      </dgm:t>
    </dgm:pt>
    <dgm:pt modelId="{D70F8452-81CB-43A9-B9AC-F05B67F3384A}">
      <dgm:prSet/>
      <dgm:spPr/>
      <dgm:t>
        <a:bodyPr/>
        <a:lstStyle/>
        <a:p>
          <a:endParaRPr lang="es-NI" dirty="0"/>
        </a:p>
      </dgm:t>
    </dgm:pt>
    <dgm:pt modelId="{998D0040-69E6-4F81-A653-2DB22CEBE137}" type="parTrans" cxnId="{B7523BFA-5D4A-4711-AC66-DD5A2C41359B}">
      <dgm:prSet/>
      <dgm:spPr/>
      <dgm:t>
        <a:bodyPr/>
        <a:lstStyle/>
        <a:p>
          <a:endParaRPr lang="x-none"/>
        </a:p>
      </dgm:t>
    </dgm:pt>
    <dgm:pt modelId="{6818D957-3E1D-4E22-BD53-365A7C48AD4B}" type="sibTrans" cxnId="{B7523BFA-5D4A-4711-AC66-DD5A2C41359B}">
      <dgm:prSet/>
      <dgm:spPr/>
      <dgm:t>
        <a:bodyPr/>
        <a:lstStyle/>
        <a:p>
          <a:endParaRPr lang="x-none"/>
        </a:p>
      </dgm:t>
    </dgm:pt>
    <dgm:pt modelId="{6CE53A5E-C94B-4678-9140-103FEA8C90A8}">
      <dgm:prSet/>
      <dgm:spPr/>
      <dgm:t>
        <a:bodyPr/>
        <a:lstStyle/>
        <a:p>
          <a:endParaRPr lang="es-NI" dirty="0"/>
        </a:p>
      </dgm:t>
    </dgm:pt>
    <dgm:pt modelId="{A316B66C-14CE-4DBB-99D5-44E32BAC7AB2}" type="parTrans" cxnId="{0A1FE0C9-7E35-4615-92C1-4643ADC032D4}">
      <dgm:prSet/>
      <dgm:spPr/>
      <dgm:t>
        <a:bodyPr/>
        <a:lstStyle/>
        <a:p>
          <a:endParaRPr lang="x-none"/>
        </a:p>
      </dgm:t>
    </dgm:pt>
    <dgm:pt modelId="{861C5ECE-7C60-4AFE-A33A-CA086409CD5F}" type="sibTrans" cxnId="{0A1FE0C9-7E35-4615-92C1-4643ADC032D4}">
      <dgm:prSet/>
      <dgm:spPr/>
      <dgm:t>
        <a:bodyPr/>
        <a:lstStyle/>
        <a:p>
          <a:endParaRPr lang="x-none"/>
        </a:p>
      </dgm:t>
    </dgm:pt>
    <dgm:pt modelId="{163F91BD-78E7-4BAA-B2C4-B1C94870B241}" type="pres">
      <dgm:prSet presAssocID="{5A311908-EB43-4AEB-B72E-209049E8B967}" presName="Name0" presStyleCnt="0">
        <dgm:presLayoutVars>
          <dgm:chMax val="1"/>
          <dgm:dir/>
          <dgm:animLvl val="ctr"/>
          <dgm:resizeHandles val="exact"/>
        </dgm:presLayoutVars>
      </dgm:prSet>
      <dgm:spPr/>
      <dgm:t>
        <a:bodyPr/>
        <a:lstStyle/>
        <a:p>
          <a:endParaRPr lang="es-MX"/>
        </a:p>
      </dgm:t>
    </dgm:pt>
    <dgm:pt modelId="{A5148F0D-4673-42E2-90E2-3B091EDB6272}" type="pres">
      <dgm:prSet presAssocID="{FED7CD6C-11AA-47A0-BDF8-773D68B876FF}" presName="centerShape" presStyleLbl="node0" presStyleIdx="0" presStyleCnt="1" custFlipVert="0" custFlipHor="1" custScaleX="163863" custScaleY="103429" custLinFactNeighborX="1766" custLinFactNeighborY="-734"/>
      <dgm:spPr/>
      <dgm:t>
        <a:bodyPr/>
        <a:lstStyle/>
        <a:p>
          <a:endParaRPr lang="es-MX"/>
        </a:p>
      </dgm:t>
    </dgm:pt>
    <dgm:pt modelId="{CCD95A1D-8E19-43FA-A131-3A793EB8D6AB}" type="pres">
      <dgm:prSet presAssocID="{F3DB045E-A8B0-4C8F-9CA9-C97602F067FC}" presName="node" presStyleLbl="node1" presStyleIdx="0" presStyleCnt="4" custScaleX="168565" custRadScaleRad="105673" custRadScaleInc="-2711">
        <dgm:presLayoutVars>
          <dgm:bulletEnabled val="1"/>
        </dgm:presLayoutVars>
      </dgm:prSet>
      <dgm:spPr/>
      <dgm:t>
        <a:bodyPr/>
        <a:lstStyle/>
        <a:p>
          <a:endParaRPr lang="es-MX"/>
        </a:p>
      </dgm:t>
    </dgm:pt>
    <dgm:pt modelId="{E758F03B-47B0-4A94-8835-191620CFDCCE}" type="pres">
      <dgm:prSet presAssocID="{F3DB045E-A8B0-4C8F-9CA9-C97602F067FC}" presName="dummy" presStyleCnt="0"/>
      <dgm:spPr/>
    </dgm:pt>
    <dgm:pt modelId="{D8E086D5-8265-439E-8E63-423B4AE3083D}" type="pres">
      <dgm:prSet presAssocID="{396D1D2E-F4D9-45AB-8E1A-0F457BDF7B90}" presName="sibTrans" presStyleLbl="sibTrans2D1" presStyleIdx="0" presStyleCnt="4"/>
      <dgm:spPr/>
      <dgm:t>
        <a:bodyPr/>
        <a:lstStyle/>
        <a:p>
          <a:endParaRPr lang="es-MX"/>
        </a:p>
      </dgm:t>
    </dgm:pt>
    <dgm:pt modelId="{615E9636-75E4-47BB-B806-26F1CE0284CC}" type="pres">
      <dgm:prSet presAssocID="{8788C5BF-B684-41E5-9D10-F040038B878D}" presName="node" presStyleLbl="node1" presStyleIdx="1" presStyleCnt="4" custScaleX="217115" custRadScaleRad="136521" custRadScaleInc="14588">
        <dgm:presLayoutVars>
          <dgm:bulletEnabled val="1"/>
        </dgm:presLayoutVars>
      </dgm:prSet>
      <dgm:spPr/>
      <dgm:t>
        <a:bodyPr/>
        <a:lstStyle/>
        <a:p>
          <a:endParaRPr lang="es-MX"/>
        </a:p>
      </dgm:t>
    </dgm:pt>
    <dgm:pt modelId="{A8C387A9-6AEB-4CEB-A130-BFEB3B204925}" type="pres">
      <dgm:prSet presAssocID="{8788C5BF-B684-41E5-9D10-F040038B878D}" presName="dummy" presStyleCnt="0"/>
      <dgm:spPr/>
    </dgm:pt>
    <dgm:pt modelId="{50474FE2-CD97-4691-88D9-F6E1C5447615}" type="pres">
      <dgm:prSet presAssocID="{1239686B-7C87-424A-9FE9-DC37FBBC6202}" presName="sibTrans" presStyleLbl="sibTrans2D1" presStyleIdx="1" presStyleCnt="4"/>
      <dgm:spPr/>
      <dgm:t>
        <a:bodyPr/>
        <a:lstStyle/>
        <a:p>
          <a:endParaRPr lang="es-MX"/>
        </a:p>
      </dgm:t>
    </dgm:pt>
    <dgm:pt modelId="{46838078-CA6D-4C27-9EC7-9C3EAC32886A}" type="pres">
      <dgm:prSet presAssocID="{1F298B80-8BF3-4A7C-8DA4-38BDAD22352E}" presName="node" presStyleLbl="node1" presStyleIdx="2" presStyleCnt="4" custScaleX="186876" custRadScaleRad="110535" custRadScaleInc="1706">
        <dgm:presLayoutVars>
          <dgm:bulletEnabled val="1"/>
        </dgm:presLayoutVars>
      </dgm:prSet>
      <dgm:spPr/>
      <dgm:t>
        <a:bodyPr/>
        <a:lstStyle/>
        <a:p>
          <a:endParaRPr lang="es-MX"/>
        </a:p>
      </dgm:t>
    </dgm:pt>
    <dgm:pt modelId="{265B1767-BC1D-4ECA-8000-70BEDF73F217}" type="pres">
      <dgm:prSet presAssocID="{1F298B80-8BF3-4A7C-8DA4-38BDAD22352E}" presName="dummy" presStyleCnt="0"/>
      <dgm:spPr/>
    </dgm:pt>
    <dgm:pt modelId="{8E8041B1-8765-4CC2-BCFA-F76A01BB83CF}" type="pres">
      <dgm:prSet presAssocID="{6C67DBE6-B4EE-45AF-ADD7-E3E7FDA1F62E}" presName="sibTrans" presStyleLbl="sibTrans2D1" presStyleIdx="2" presStyleCnt="4"/>
      <dgm:spPr/>
      <dgm:t>
        <a:bodyPr/>
        <a:lstStyle/>
        <a:p>
          <a:endParaRPr lang="es-MX"/>
        </a:p>
      </dgm:t>
    </dgm:pt>
    <dgm:pt modelId="{73511106-2928-49DA-82FC-F1FDE60B71B8}" type="pres">
      <dgm:prSet presAssocID="{D3E1B8F2-0397-4D12-9993-427551460D72}" presName="node" presStyleLbl="node1" presStyleIdx="3" presStyleCnt="4" custScaleX="203186" custRadScaleRad="133799" custRadScaleInc="910">
        <dgm:presLayoutVars>
          <dgm:bulletEnabled val="1"/>
        </dgm:presLayoutVars>
      </dgm:prSet>
      <dgm:spPr/>
      <dgm:t>
        <a:bodyPr/>
        <a:lstStyle/>
        <a:p>
          <a:endParaRPr lang="es-MX"/>
        </a:p>
      </dgm:t>
    </dgm:pt>
    <dgm:pt modelId="{9C65218F-5FEA-4BC9-B643-2B65589E65E0}" type="pres">
      <dgm:prSet presAssocID="{D3E1B8F2-0397-4D12-9993-427551460D72}" presName="dummy" presStyleCnt="0"/>
      <dgm:spPr/>
    </dgm:pt>
    <dgm:pt modelId="{E7EFDC45-2CBF-4436-B055-4DD17F844703}" type="pres">
      <dgm:prSet presAssocID="{F44ED777-3E97-41C0-BC31-2915D356B5D0}" presName="sibTrans" presStyleLbl="sibTrans2D1" presStyleIdx="3" presStyleCnt="4"/>
      <dgm:spPr/>
      <dgm:t>
        <a:bodyPr/>
        <a:lstStyle/>
        <a:p>
          <a:endParaRPr lang="es-MX"/>
        </a:p>
      </dgm:t>
    </dgm:pt>
  </dgm:ptLst>
  <dgm:cxnLst>
    <dgm:cxn modelId="{3950062A-5A0B-4C7D-9931-A82628A76EED}" type="presOf" srcId="{5A311908-EB43-4AEB-B72E-209049E8B967}" destId="{163F91BD-78E7-4BAA-B2C4-B1C94870B241}" srcOrd="0" destOrd="0" presId="urn:microsoft.com/office/officeart/2005/8/layout/radial6"/>
    <dgm:cxn modelId="{672D0987-4593-43FF-BB28-3622318BAC6B}" type="presOf" srcId="{8788C5BF-B684-41E5-9D10-F040038B878D}" destId="{615E9636-75E4-47BB-B806-26F1CE0284CC}" srcOrd="0" destOrd="0" presId="urn:microsoft.com/office/officeart/2005/8/layout/radial6"/>
    <dgm:cxn modelId="{CE7EBB92-C46A-4514-A581-5EF919B35B63}" srcId="{FED7CD6C-11AA-47A0-BDF8-773D68B876FF}" destId="{1F298B80-8BF3-4A7C-8DA4-38BDAD22352E}" srcOrd="2" destOrd="0" parTransId="{AF88D57D-12EF-4437-AABD-67D8EB468733}" sibTransId="{6C67DBE6-B4EE-45AF-ADD7-E3E7FDA1F62E}"/>
    <dgm:cxn modelId="{B2076145-CF10-4049-A39C-508ADE89A5B5}" srcId="{FED7CD6C-11AA-47A0-BDF8-773D68B876FF}" destId="{D3E1B8F2-0397-4D12-9993-427551460D72}" srcOrd="3" destOrd="0" parTransId="{AA7F473A-F824-428E-B79D-E40005FBE12E}" sibTransId="{F44ED777-3E97-41C0-BC31-2915D356B5D0}"/>
    <dgm:cxn modelId="{D86B3B5F-F280-4149-8E9C-465656A2007B}" srcId="{FED7CD6C-11AA-47A0-BDF8-773D68B876FF}" destId="{8788C5BF-B684-41E5-9D10-F040038B878D}" srcOrd="1" destOrd="0" parTransId="{DBED1D70-0CE0-421A-B0EE-2839328AB258}" sibTransId="{1239686B-7C87-424A-9FE9-DC37FBBC6202}"/>
    <dgm:cxn modelId="{2338D04D-5BFF-4EBA-B3FC-C6CABE5AEE8C}" type="presOf" srcId="{FED7CD6C-11AA-47A0-BDF8-773D68B876FF}" destId="{A5148F0D-4673-42E2-90E2-3B091EDB6272}" srcOrd="0" destOrd="0" presId="urn:microsoft.com/office/officeart/2005/8/layout/radial6"/>
    <dgm:cxn modelId="{2C0213FA-4BBD-4C7C-9E7F-3465FAA89A05}" type="presOf" srcId="{D3E1B8F2-0397-4D12-9993-427551460D72}" destId="{73511106-2928-49DA-82FC-F1FDE60B71B8}" srcOrd="0" destOrd="0" presId="urn:microsoft.com/office/officeart/2005/8/layout/radial6"/>
    <dgm:cxn modelId="{69677504-7FA5-4145-9D34-E71A08AFF7FB}" type="presOf" srcId="{F44ED777-3E97-41C0-BC31-2915D356B5D0}" destId="{E7EFDC45-2CBF-4436-B055-4DD17F844703}" srcOrd="0" destOrd="0" presId="urn:microsoft.com/office/officeart/2005/8/layout/radial6"/>
    <dgm:cxn modelId="{28E4C30C-FEC2-4E2B-BE63-EBD9593E4345}" type="presOf" srcId="{6C67DBE6-B4EE-45AF-ADD7-E3E7FDA1F62E}" destId="{8E8041B1-8765-4CC2-BCFA-F76A01BB83CF}" srcOrd="0" destOrd="0" presId="urn:microsoft.com/office/officeart/2005/8/layout/radial6"/>
    <dgm:cxn modelId="{7BAAEFD6-4C9F-4CA2-86E4-5BA4A482A04A}" type="presOf" srcId="{396D1D2E-F4D9-45AB-8E1A-0F457BDF7B90}" destId="{D8E086D5-8265-439E-8E63-423B4AE3083D}" srcOrd="0" destOrd="0" presId="urn:microsoft.com/office/officeart/2005/8/layout/radial6"/>
    <dgm:cxn modelId="{0A1FE0C9-7E35-4615-92C1-4643ADC032D4}" srcId="{5A311908-EB43-4AEB-B72E-209049E8B967}" destId="{6CE53A5E-C94B-4678-9140-103FEA8C90A8}" srcOrd="2" destOrd="0" parTransId="{A316B66C-14CE-4DBB-99D5-44E32BAC7AB2}" sibTransId="{861C5ECE-7C60-4AFE-A33A-CA086409CD5F}"/>
    <dgm:cxn modelId="{DA45574D-C6A3-4BE4-B3B8-C469E148A984}" srcId="{5A311908-EB43-4AEB-B72E-209049E8B967}" destId="{FED7CD6C-11AA-47A0-BDF8-773D68B876FF}" srcOrd="0" destOrd="0" parTransId="{5A5CF614-5BB5-4CC9-9D47-412A286A9364}" sibTransId="{F9FB5638-1B02-4F77-AB6D-F55B2A85A837}"/>
    <dgm:cxn modelId="{5E8E6EDF-FC28-409A-A39A-8CDE21162E07}" srcId="{FED7CD6C-11AA-47A0-BDF8-773D68B876FF}" destId="{F3DB045E-A8B0-4C8F-9CA9-C97602F067FC}" srcOrd="0" destOrd="0" parTransId="{497B9418-5408-481A-95D3-1143C88BBB13}" sibTransId="{396D1D2E-F4D9-45AB-8E1A-0F457BDF7B90}"/>
    <dgm:cxn modelId="{3A0EA35E-0022-4D60-ABD6-68C40A0675A9}" type="presOf" srcId="{1239686B-7C87-424A-9FE9-DC37FBBC6202}" destId="{50474FE2-CD97-4691-88D9-F6E1C5447615}" srcOrd="0" destOrd="0" presId="urn:microsoft.com/office/officeart/2005/8/layout/radial6"/>
    <dgm:cxn modelId="{B7523BFA-5D4A-4711-AC66-DD5A2C41359B}" srcId="{5A311908-EB43-4AEB-B72E-209049E8B967}" destId="{D70F8452-81CB-43A9-B9AC-F05B67F3384A}" srcOrd="1" destOrd="0" parTransId="{998D0040-69E6-4F81-A653-2DB22CEBE137}" sibTransId="{6818D957-3E1D-4E22-BD53-365A7C48AD4B}"/>
    <dgm:cxn modelId="{77D046FA-248D-4929-B7AF-2CF8C6ECDD1A}" type="presOf" srcId="{1F298B80-8BF3-4A7C-8DA4-38BDAD22352E}" destId="{46838078-CA6D-4C27-9EC7-9C3EAC32886A}" srcOrd="0" destOrd="0" presId="urn:microsoft.com/office/officeart/2005/8/layout/radial6"/>
    <dgm:cxn modelId="{34F6E646-9940-491F-B95A-B33F2706762B}" type="presOf" srcId="{F3DB045E-A8B0-4C8F-9CA9-C97602F067FC}" destId="{CCD95A1D-8E19-43FA-A131-3A793EB8D6AB}" srcOrd="0" destOrd="0" presId="urn:microsoft.com/office/officeart/2005/8/layout/radial6"/>
    <dgm:cxn modelId="{36C3C57E-83DB-4157-AF66-DD3199425E71}" type="presParOf" srcId="{163F91BD-78E7-4BAA-B2C4-B1C94870B241}" destId="{A5148F0D-4673-42E2-90E2-3B091EDB6272}" srcOrd="0" destOrd="0" presId="urn:microsoft.com/office/officeart/2005/8/layout/radial6"/>
    <dgm:cxn modelId="{AE2CC503-24B8-4EC5-9AF5-E0833F1215D4}" type="presParOf" srcId="{163F91BD-78E7-4BAA-B2C4-B1C94870B241}" destId="{CCD95A1D-8E19-43FA-A131-3A793EB8D6AB}" srcOrd="1" destOrd="0" presId="urn:microsoft.com/office/officeart/2005/8/layout/radial6"/>
    <dgm:cxn modelId="{77F4DE66-D506-47CD-B39C-D7F60FCB0B56}" type="presParOf" srcId="{163F91BD-78E7-4BAA-B2C4-B1C94870B241}" destId="{E758F03B-47B0-4A94-8835-191620CFDCCE}" srcOrd="2" destOrd="0" presId="urn:microsoft.com/office/officeart/2005/8/layout/radial6"/>
    <dgm:cxn modelId="{3EF57BC9-7120-4899-8EE0-5B268F2068E3}" type="presParOf" srcId="{163F91BD-78E7-4BAA-B2C4-B1C94870B241}" destId="{D8E086D5-8265-439E-8E63-423B4AE3083D}" srcOrd="3" destOrd="0" presId="urn:microsoft.com/office/officeart/2005/8/layout/radial6"/>
    <dgm:cxn modelId="{457E3168-884E-467D-ADCB-19918F6582BD}" type="presParOf" srcId="{163F91BD-78E7-4BAA-B2C4-B1C94870B241}" destId="{615E9636-75E4-47BB-B806-26F1CE0284CC}" srcOrd="4" destOrd="0" presId="urn:microsoft.com/office/officeart/2005/8/layout/radial6"/>
    <dgm:cxn modelId="{98EC074A-8C50-489D-91AE-8D6F89D0A291}" type="presParOf" srcId="{163F91BD-78E7-4BAA-B2C4-B1C94870B241}" destId="{A8C387A9-6AEB-4CEB-A130-BFEB3B204925}" srcOrd="5" destOrd="0" presId="urn:microsoft.com/office/officeart/2005/8/layout/radial6"/>
    <dgm:cxn modelId="{6CB2B1CA-C637-4710-B485-76E944FDC6B8}" type="presParOf" srcId="{163F91BD-78E7-4BAA-B2C4-B1C94870B241}" destId="{50474FE2-CD97-4691-88D9-F6E1C5447615}" srcOrd="6" destOrd="0" presId="urn:microsoft.com/office/officeart/2005/8/layout/radial6"/>
    <dgm:cxn modelId="{49B5D865-12FF-4291-9B9D-0B1682540347}" type="presParOf" srcId="{163F91BD-78E7-4BAA-B2C4-B1C94870B241}" destId="{46838078-CA6D-4C27-9EC7-9C3EAC32886A}" srcOrd="7" destOrd="0" presId="urn:microsoft.com/office/officeart/2005/8/layout/radial6"/>
    <dgm:cxn modelId="{9FF7926E-B236-4706-8BC6-40BF729301C5}" type="presParOf" srcId="{163F91BD-78E7-4BAA-B2C4-B1C94870B241}" destId="{265B1767-BC1D-4ECA-8000-70BEDF73F217}" srcOrd="8" destOrd="0" presId="urn:microsoft.com/office/officeart/2005/8/layout/radial6"/>
    <dgm:cxn modelId="{8B9E7D30-8B2D-4EAC-8D21-57D775970520}" type="presParOf" srcId="{163F91BD-78E7-4BAA-B2C4-B1C94870B241}" destId="{8E8041B1-8765-4CC2-BCFA-F76A01BB83CF}" srcOrd="9" destOrd="0" presId="urn:microsoft.com/office/officeart/2005/8/layout/radial6"/>
    <dgm:cxn modelId="{DFDF96F1-978F-4DEB-97B5-0699878762B1}" type="presParOf" srcId="{163F91BD-78E7-4BAA-B2C4-B1C94870B241}" destId="{73511106-2928-49DA-82FC-F1FDE60B71B8}" srcOrd="10" destOrd="0" presId="urn:microsoft.com/office/officeart/2005/8/layout/radial6"/>
    <dgm:cxn modelId="{636C0150-5AC6-46E5-A258-BC9275D711EE}" type="presParOf" srcId="{163F91BD-78E7-4BAA-B2C4-B1C94870B241}" destId="{9C65218F-5FEA-4BC9-B643-2B65589E65E0}" srcOrd="11" destOrd="0" presId="urn:microsoft.com/office/officeart/2005/8/layout/radial6"/>
    <dgm:cxn modelId="{599E46E5-1E83-4323-A2CC-C15CBF7DCEA7}" type="presParOf" srcId="{163F91BD-78E7-4BAA-B2C4-B1C94870B241}" destId="{E7EFDC45-2CBF-4436-B055-4DD17F84470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7BF8EC-D05F-4FE4-B53E-6B01F878D07D}" type="doc">
      <dgm:prSet loTypeId="urn:microsoft.com/office/officeart/2005/8/layout/radial1" loCatId="cycle" qsTypeId="urn:microsoft.com/office/officeart/2005/8/quickstyle/3d2" qsCatId="3D" csTypeId="urn:microsoft.com/office/officeart/2005/8/colors/accent4_2" csCatId="accent4" phldr="1"/>
      <dgm:spPr/>
      <dgm:t>
        <a:bodyPr/>
        <a:lstStyle/>
        <a:p>
          <a:endParaRPr lang="es-ES"/>
        </a:p>
      </dgm:t>
    </dgm:pt>
    <dgm:pt modelId="{A039A5BA-F4D1-47EC-86C3-4E9839D99E9C}">
      <dgm:prSet phldrT="[Texto]" custT="1"/>
      <dgm:spPr>
        <a:solidFill>
          <a:schemeClr val="tx2">
            <a:lumMod val="60000"/>
            <a:lumOff val="40000"/>
          </a:schemeClr>
        </a:solidFill>
      </dgm:spPr>
      <dgm:t>
        <a:bodyPr/>
        <a:lstStyle/>
        <a:p>
          <a:r>
            <a:rPr lang="es-NI" sz="1600" dirty="0"/>
            <a:t>Ineter</a:t>
          </a:r>
          <a:endParaRPr lang="es-ES" sz="1600" dirty="0"/>
        </a:p>
      </dgm:t>
    </dgm:pt>
    <dgm:pt modelId="{19C73215-1062-40D5-9B8D-722D9026520E}" type="parTrans" cxnId="{62B7FEC1-8C03-44B0-8673-8A62A36C12A2}">
      <dgm:prSet/>
      <dgm:spPr/>
      <dgm:t>
        <a:bodyPr/>
        <a:lstStyle/>
        <a:p>
          <a:endParaRPr lang="es-ES" sz="2000"/>
        </a:p>
      </dgm:t>
    </dgm:pt>
    <dgm:pt modelId="{3C771E5F-19A8-4C0F-A3F0-2FA597EE0635}" type="sibTrans" cxnId="{62B7FEC1-8C03-44B0-8673-8A62A36C12A2}">
      <dgm:prSet/>
      <dgm:spPr/>
      <dgm:t>
        <a:bodyPr/>
        <a:lstStyle/>
        <a:p>
          <a:endParaRPr lang="es-ES" sz="2000"/>
        </a:p>
      </dgm:t>
    </dgm:pt>
    <dgm:pt modelId="{166974ED-54E6-403C-A603-9B0969CED4C9}">
      <dgm:prSet phldrT="[Texto]" custT="1"/>
      <dgm:spPr>
        <a:solidFill>
          <a:schemeClr val="accent6">
            <a:lumMod val="75000"/>
          </a:schemeClr>
        </a:solidFill>
      </dgm:spPr>
      <dgm:t>
        <a:bodyPr/>
        <a:lstStyle/>
        <a:p>
          <a:r>
            <a:rPr lang="es-NI" sz="1300" b="1" dirty="0" err="1"/>
            <a:t>Ministry</a:t>
          </a:r>
          <a:r>
            <a:rPr lang="es-NI" sz="1300" b="1" dirty="0"/>
            <a:t> of </a:t>
          </a:r>
          <a:r>
            <a:rPr lang="es-NI" sz="1300" b="1" dirty="0" err="1"/>
            <a:t>Environment</a:t>
          </a:r>
          <a:r>
            <a:rPr lang="es-NI" sz="1300" b="1" dirty="0"/>
            <a:t> and Natural </a:t>
          </a:r>
          <a:r>
            <a:rPr lang="es-NI" sz="1300" b="1" dirty="0" err="1"/>
            <a:t>Resources</a:t>
          </a:r>
          <a:endParaRPr lang="es-ES" sz="2000" b="1" dirty="0"/>
        </a:p>
      </dgm:t>
    </dgm:pt>
    <dgm:pt modelId="{58CB1052-06F0-4604-9A4F-F598196DB3BF}" type="parTrans" cxnId="{5D4C54EC-7844-4CA7-804E-2DEBA5AC1F58}">
      <dgm:prSet/>
      <dgm:spPr/>
      <dgm:t>
        <a:bodyPr/>
        <a:lstStyle/>
        <a:p>
          <a:endParaRPr lang="es-ES" sz="2000"/>
        </a:p>
      </dgm:t>
    </dgm:pt>
    <dgm:pt modelId="{F36D04CF-43C2-4CC1-924C-D90D282EF9CB}" type="sibTrans" cxnId="{5D4C54EC-7844-4CA7-804E-2DEBA5AC1F58}">
      <dgm:prSet/>
      <dgm:spPr/>
      <dgm:t>
        <a:bodyPr/>
        <a:lstStyle/>
        <a:p>
          <a:endParaRPr lang="es-ES" sz="2000"/>
        </a:p>
      </dgm:t>
    </dgm:pt>
    <dgm:pt modelId="{67BB255C-9268-4BCD-9BED-DD441AAE1C27}">
      <dgm:prSet phldrT="[Texto]" custT="1"/>
      <dgm:spPr>
        <a:solidFill>
          <a:srgbClr val="0070C0"/>
        </a:solidFill>
      </dgm:spPr>
      <dgm:t>
        <a:bodyPr/>
        <a:lstStyle/>
        <a:p>
          <a:r>
            <a:rPr lang="es-NI" sz="1300" b="1" dirty="0" err="1"/>
            <a:t>Ministry</a:t>
          </a:r>
          <a:r>
            <a:rPr lang="es-NI" sz="1300" b="1" dirty="0"/>
            <a:t> of </a:t>
          </a:r>
          <a:r>
            <a:rPr lang="es-NI" sz="1300" b="1" dirty="0" err="1"/>
            <a:t>Agriculture</a:t>
          </a:r>
          <a:endParaRPr lang="es-ES" sz="1300" b="1" dirty="0"/>
        </a:p>
      </dgm:t>
    </dgm:pt>
    <dgm:pt modelId="{546624D2-4885-4E63-9928-D41B7B6C3842}" type="parTrans" cxnId="{6877BC5C-450A-4B5D-BB4E-2E59E29765E2}">
      <dgm:prSet/>
      <dgm:spPr/>
      <dgm:t>
        <a:bodyPr/>
        <a:lstStyle/>
        <a:p>
          <a:endParaRPr lang="es-ES" sz="2000"/>
        </a:p>
      </dgm:t>
    </dgm:pt>
    <dgm:pt modelId="{4DCEABB3-E4BA-45FA-9C4F-615692204474}" type="sibTrans" cxnId="{6877BC5C-450A-4B5D-BB4E-2E59E29765E2}">
      <dgm:prSet/>
      <dgm:spPr/>
      <dgm:t>
        <a:bodyPr/>
        <a:lstStyle/>
        <a:p>
          <a:endParaRPr lang="es-ES" sz="2000"/>
        </a:p>
      </dgm:t>
    </dgm:pt>
    <dgm:pt modelId="{61F41269-3D48-4E19-95F5-8DF51C8905F2}">
      <dgm:prSet phldrT="[Texto]" custT="1"/>
      <dgm:spPr>
        <a:solidFill>
          <a:schemeClr val="accent1">
            <a:lumMod val="40000"/>
            <a:lumOff val="60000"/>
          </a:schemeClr>
        </a:solidFill>
      </dgm:spPr>
      <dgm:t>
        <a:bodyPr/>
        <a:lstStyle/>
        <a:p>
          <a:r>
            <a:rPr lang="es-ES" sz="1300" b="1" dirty="0" err="1">
              <a:solidFill>
                <a:schemeClr val="tx1"/>
              </a:solidFill>
              <a:latin typeface="Arial Nova" panose="020B0504020202020204" pitchFamily="34" charset="0"/>
            </a:rPr>
            <a:t>Army</a:t>
          </a:r>
          <a:endParaRPr lang="es-ES" sz="1300" b="1" dirty="0">
            <a:solidFill>
              <a:schemeClr val="tx1"/>
            </a:solidFill>
            <a:latin typeface="Arial Nova" panose="020B0504020202020204" pitchFamily="34" charset="0"/>
          </a:endParaRPr>
        </a:p>
      </dgm:t>
    </dgm:pt>
    <dgm:pt modelId="{BB9E9892-C79A-40DB-A4E5-1529CE0D70FF}" type="parTrans" cxnId="{5A4BF7CB-4F88-481B-AF9F-40B360C08BD9}">
      <dgm:prSet/>
      <dgm:spPr/>
      <dgm:t>
        <a:bodyPr/>
        <a:lstStyle/>
        <a:p>
          <a:endParaRPr lang="es-ES" sz="2000"/>
        </a:p>
      </dgm:t>
    </dgm:pt>
    <dgm:pt modelId="{25E39AF3-480D-493D-BBF9-3CBE8351B4FA}" type="sibTrans" cxnId="{5A4BF7CB-4F88-481B-AF9F-40B360C08BD9}">
      <dgm:prSet/>
      <dgm:spPr/>
      <dgm:t>
        <a:bodyPr/>
        <a:lstStyle/>
        <a:p>
          <a:endParaRPr lang="es-ES" sz="2000"/>
        </a:p>
      </dgm:t>
    </dgm:pt>
    <dgm:pt modelId="{17468540-2341-49D5-B3D5-0CE3E26956C1}">
      <dgm:prSet phldrT="[Texto]" custT="1"/>
      <dgm:spPr>
        <a:solidFill>
          <a:schemeClr val="accent5">
            <a:lumMod val="40000"/>
            <a:lumOff val="60000"/>
          </a:schemeClr>
        </a:solidFill>
      </dgm:spPr>
      <dgm:t>
        <a:bodyPr/>
        <a:lstStyle/>
        <a:p>
          <a:r>
            <a:rPr lang="es-NI" sz="1300" b="1" dirty="0">
              <a:solidFill>
                <a:sysClr val="windowText" lastClr="000000"/>
              </a:solidFill>
            </a:rPr>
            <a:t>Central Bank</a:t>
          </a:r>
          <a:endParaRPr lang="es-ES" sz="1300" b="1" dirty="0">
            <a:solidFill>
              <a:sysClr val="windowText" lastClr="000000"/>
            </a:solidFill>
          </a:endParaRPr>
        </a:p>
      </dgm:t>
    </dgm:pt>
    <dgm:pt modelId="{4DC9BED5-84D9-453B-97EA-440E8CC2FE64}" type="parTrans" cxnId="{B381FA0E-02E8-4848-9E21-A507031DE3EF}">
      <dgm:prSet/>
      <dgm:spPr/>
      <dgm:t>
        <a:bodyPr/>
        <a:lstStyle/>
        <a:p>
          <a:endParaRPr lang="es-ES" sz="2000"/>
        </a:p>
      </dgm:t>
    </dgm:pt>
    <dgm:pt modelId="{9D951DFC-FFF8-49F9-90FB-AB06D9FF72F7}" type="sibTrans" cxnId="{B381FA0E-02E8-4848-9E21-A507031DE3EF}">
      <dgm:prSet/>
      <dgm:spPr/>
      <dgm:t>
        <a:bodyPr/>
        <a:lstStyle/>
        <a:p>
          <a:endParaRPr lang="es-ES" sz="2000"/>
        </a:p>
      </dgm:t>
    </dgm:pt>
    <dgm:pt modelId="{4DF31765-7C40-4138-BA2D-44763E639264}">
      <dgm:prSet phldrT="[Texto]" custT="1"/>
      <dgm:spPr>
        <a:solidFill>
          <a:srgbClr val="FF0000"/>
        </a:solidFill>
      </dgm:spPr>
      <dgm:t>
        <a:bodyPr/>
        <a:lstStyle/>
        <a:p>
          <a:r>
            <a:rPr lang="en-US" sz="1400" b="1" dirty="0"/>
            <a:t>National Corporation of the Public Sector </a:t>
          </a:r>
          <a:r>
            <a:rPr lang="es-NI" sz="1400" b="1" dirty="0"/>
            <a:t>CORNAP</a:t>
          </a:r>
          <a:endParaRPr lang="es-ES" sz="1400" b="1" dirty="0"/>
        </a:p>
      </dgm:t>
    </dgm:pt>
    <dgm:pt modelId="{51700B40-E5EF-4CE4-A339-6B4B3BE72DD7}" type="parTrans" cxnId="{AFE4A157-513B-4EA5-851D-B08BC17F4A13}">
      <dgm:prSet/>
      <dgm:spPr/>
      <dgm:t>
        <a:bodyPr/>
        <a:lstStyle/>
        <a:p>
          <a:endParaRPr lang="es-ES" sz="2000"/>
        </a:p>
      </dgm:t>
    </dgm:pt>
    <dgm:pt modelId="{7C9C47EB-66B2-4FF1-8F49-69F816537330}" type="sibTrans" cxnId="{AFE4A157-513B-4EA5-851D-B08BC17F4A13}">
      <dgm:prSet/>
      <dgm:spPr/>
      <dgm:t>
        <a:bodyPr/>
        <a:lstStyle/>
        <a:p>
          <a:endParaRPr lang="es-ES" sz="2000"/>
        </a:p>
      </dgm:t>
    </dgm:pt>
    <dgm:pt modelId="{95180113-8B2C-4AAC-84BA-2CC6CF3AD475}">
      <dgm:prSet phldrT="[Texto]" custT="1"/>
      <dgm:spPr>
        <a:solidFill>
          <a:srgbClr val="92D050"/>
        </a:solidFill>
      </dgm:spPr>
      <dgm:t>
        <a:bodyPr/>
        <a:lstStyle/>
        <a:p>
          <a:r>
            <a:rPr lang="en-US" sz="1400" b="1" dirty="0">
              <a:solidFill>
                <a:schemeClr val="tx1"/>
              </a:solidFill>
            </a:rPr>
            <a:t>Public records of property</a:t>
          </a:r>
          <a:endParaRPr lang="es-ES" sz="1400" b="1" dirty="0">
            <a:solidFill>
              <a:schemeClr val="tx1"/>
            </a:solidFill>
          </a:endParaRPr>
        </a:p>
      </dgm:t>
    </dgm:pt>
    <dgm:pt modelId="{F3C3FAE5-9367-47EE-B173-CACF0F9AC7F0}" type="parTrans" cxnId="{0AFBA80A-1E96-4187-9094-756BE2B9118D}">
      <dgm:prSet/>
      <dgm:spPr/>
      <dgm:t>
        <a:bodyPr/>
        <a:lstStyle/>
        <a:p>
          <a:endParaRPr lang="es-ES" sz="2000"/>
        </a:p>
      </dgm:t>
    </dgm:pt>
    <dgm:pt modelId="{1E5AC7A1-74F3-4063-8116-C1648433B99E}" type="sibTrans" cxnId="{0AFBA80A-1E96-4187-9094-756BE2B9118D}">
      <dgm:prSet/>
      <dgm:spPr/>
      <dgm:t>
        <a:bodyPr/>
        <a:lstStyle/>
        <a:p>
          <a:endParaRPr lang="es-ES" sz="2000"/>
        </a:p>
      </dgm:t>
    </dgm:pt>
    <dgm:pt modelId="{52887C35-D2D2-4A14-90D9-4FB7CC901E11}">
      <dgm:prSet phldrT="[Texto]" custT="1"/>
      <dgm:spPr>
        <a:solidFill>
          <a:srgbClr val="FFFF00"/>
        </a:solidFill>
      </dgm:spPr>
      <dgm:t>
        <a:bodyPr/>
        <a:lstStyle/>
        <a:p>
          <a:pPr algn="ctr"/>
          <a:r>
            <a:rPr lang="es-NI" sz="1600" b="1" dirty="0" err="1">
              <a:solidFill>
                <a:schemeClr val="tx1"/>
              </a:solidFill>
            </a:rPr>
            <a:t>Property</a:t>
          </a:r>
          <a:r>
            <a:rPr lang="es-NI" sz="1600" b="1" dirty="0">
              <a:solidFill>
                <a:schemeClr val="tx1"/>
              </a:solidFill>
            </a:rPr>
            <a:t> Management</a:t>
          </a:r>
          <a:endParaRPr lang="es-ES" sz="1600" b="1" dirty="0">
            <a:solidFill>
              <a:schemeClr val="tx1"/>
            </a:solidFill>
          </a:endParaRPr>
        </a:p>
      </dgm:t>
    </dgm:pt>
    <dgm:pt modelId="{E10E5C37-C837-4F88-A5AB-9E3AE6749DB3}" type="sibTrans" cxnId="{BB5B0652-CEA3-422B-BA19-332ABF4A6A8E}">
      <dgm:prSet/>
      <dgm:spPr/>
      <dgm:t>
        <a:bodyPr/>
        <a:lstStyle/>
        <a:p>
          <a:endParaRPr lang="es-ES" sz="2000"/>
        </a:p>
      </dgm:t>
    </dgm:pt>
    <dgm:pt modelId="{25394CB5-B07F-4911-A2E7-10CE96DC23EB}" type="parTrans" cxnId="{BB5B0652-CEA3-422B-BA19-332ABF4A6A8E}">
      <dgm:prSet/>
      <dgm:spPr/>
      <dgm:t>
        <a:bodyPr/>
        <a:lstStyle/>
        <a:p>
          <a:endParaRPr lang="es-ES" sz="2000"/>
        </a:p>
      </dgm:t>
    </dgm:pt>
    <dgm:pt modelId="{957C7C6B-4D27-4627-85E9-F32C489F2A12}">
      <dgm:prSet custT="1"/>
      <dgm:spPr/>
      <dgm:t>
        <a:bodyPr/>
        <a:lstStyle/>
        <a:p>
          <a:r>
            <a:rPr lang="en-US" sz="1000" b="1" i="0" dirty="0"/>
            <a:t>National Commission for Demarcation and Titling of Indigenous Lands</a:t>
          </a:r>
          <a:endParaRPr lang="x-none" sz="1000" dirty="0"/>
        </a:p>
      </dgm:t>
    </dgm:pt>
    <dgm:pt modelId="{1E207B7D-DFDD-4BE3-BB38-3F93DD3F8F70}" type="parTrans" cxnId="{243FB477-27C6-466E-8410-2EE21D5F8E43}">
      <dgm:prSet/>
      <dgm:spPr/>
      <dgm:t>
        <a:bodyPr/>
        <a:lstStyle/>
        <a:p>
          <a:endParaRPr lang="x-none"/>
        </a:p>
      </dgm:t>
    </dgm:pt>
    <dgm:pt modelId="{B3C9614C-8702-463C-B689-BB0B3C6DC37F}" type="sibTrans" cxnId="{243FB477-27C6-466E-8410-2EE21D5F8E43}">
      <dgm:prSet/>
      <dgm:spPr/>
      <dgm:t>
        <a:bodyPr/>
        <a:lstStyle/>
        <a:p>
          <a:endParaRPr lang="x-none"/>
        </a:p>
      </dgm:t>
    </dgm:pt>
    <dgm:pt modelId="{CBFA9500-39F3-499C-9CED-2BA361B67E7A}">
      <dgm:prSet phldrT="[Texto]"/>
      <dgm:spPr>
        <a:solidFill>
          <a:schemeClr val="accent6">
            <a:lumMod val="75000"/>
          </a:schemeClr>
        </a:solidFill>
      </dgm:spPr>
      <dgm:t>
        <a:bodyPr/>
        <a:lstStyle/>
        <a:p>
          <a:endParaRPr lang="es-NI" dirty="0"/>
        </a:p>
      </dgm:t>
    </dgm:pt>
    <dgm:pt modelId="{6E2A6E9F-8749-403A-8743-B5038B0F99AE}" type="sibTrans" cxnId="{5BBDE2F6-98E7-4FFF-9A1D-6F3C2343A913}">
      <dgm:prSet/>
      <dgm:spPr/>
      <dgm:t>
        <a:bodyPr/>
        <a:lstStyle/>
        <a:p>
          <a:endParaRPr lang="x-none"/>
        </a:p>
      </dgm:t>
    </dgm:pt>
    <dgm:pt modelId="{23D853D7-F7CC-43B7-969A-8B3DAF9C00B5}" type="parTrans" cxnId="{5BBDE2F6-98E7-4FFF-9A1D-6F3C2343A913}">
      <dgm:prSet/>
      <dgm:spPr/>
      <dgm:t>
        <a:bodyPr/>
        <a:lstStyle/>
        <a:p>
          <a:endParaRPr lang="x-none"/>
        </a:p>
      </dgm:t>
    </dgm:pt>
    <dgm:pt modelId="{87EA5571-6AA5-4456-A63D-E1235F8CD587}">
      <dgm:prSet phldrT="[Texto]"/>
      <dgm:spPr>
        <a:solidFill>
          <a:schemeClr val="accent6">
            <a:lumMod val="75000"/>
          </a:schemeClr>
        </a:solidFill>
      </dgm:spPr>
      <dgm:t>
        <a:bodyPr/>
        <a:lstStyle/>
        <a:p>
          <a:endParaRPr lang="es-NI"/>
        </a:p>
      </dgm:t>
    </dgm:pt>
    <dgm:pt modelId="{6F1B463E-3FFB-428A-B302-C4B2B63DFD25}" type="parTrans" cxnId="{2CFF660A-4142-45D5-A0AE-7480B9C5ABF5}">
      <dgm:prSet/>
      <dgm:spPr/>
      <dgm:t>
        <a:bodyPr/>
        <a:lstStyle/>
        <a:p>
          <a:endParaRPr lang="x-none"/>
        </a:p>
      </dgm:t>
    </dgm:pt>
    <dgm:pt modelId="{57E8AAEC-9616-40EA-9BD1-BD784632013B}" type="sibTrans" cxnId="{2CFF660A-4142-45D5-A0AE-7480B9C5ABF5}">
      <dgm:prSet/>
      <dgm:spPr/>
      <dgm:t>
        <a:bodyPr/>
        <a:lstStyle/>
        <a:p>
          <a:endParaRPr lang="x-none"/>
        </a:p>
      </dgm:t>
    </dgm:pt>
    <dgm:pt modelId="{3687AF25-7703-4AC7-98B0-6AE3543A771B}">
      <dgm:prSet phldrT="[Texto]"/>
      <dgm:spPr>
        <a:solidFill>
          <a:schemeClr val="accent6">
            <a:lumMod val="75000"/>
          </a:schemeClr>
        </a:solidFill>
      </dgm:spPr>
      <dgm:t>
        <a:bodyPr/>
        <a:lstStyle/>
        <a:p>
          <a:endParaRPr lang="es-ES" b="1" dirty="0"/>
        </a:p>
      </dgm:t>
    </dgm:pt>
    <dgm:pt modelId="{5C7E0DA8-C9AF-4E70-BB61-C44AF47C4F6B}" type="parTrans" cxnId="{C04B3830-A522-4168-ABD2-C8F66D1632A0}">
      <dgm:prSet/>
      <dgm:spPr/>
      <dgm:t>
        <a:bodyPr/>
        <a:lstStyle/>
        <a:p>
          <a:endParaRPr lang="x-none"/>
        </a:p>
      </dgm:t>
    </dgm:pt>
    <dgm:pt modelId="{6A27E407-2976-4FA3-AB6E-C39A37ED9B91}" type="sibTrans" cxnId="{C04B3830-A522-4168-ABD2-C8F66D1632A0}">
      <dgm:prSet/>
      <dgm:spPr/>
      <dgm:t>
        <a:bodyPr/>
        <a:lstStyle/>
        <a:p>
          <a:endParaRPr lang="x-none"/>
        </a:p>
      </dgm:t>
    </dgm:pt>
    <dgm:pt modelId="{C887D9D9-D93B-4047-B233-36FC63259AAA}">
      <dgm:prSet custT="1"/>
      <dgm:spPr>
        <a:solidFill>
          <a:schemeClr val="accent6">
            <a:lumMod val="60000"/>
            <a:lumOff val="40000"/>
          </a:schemeClr>
        </a:solidFill>
      </dgm:spPr>
      <dgm:t>
        <a:bodyPr/>
        <a:lstStyle/>
        <a:p>
          <a:r>
            <a:rPr lang="x-none" sz="1300" b="1" dirty="0">
              <a:solidFill>
                <a:sysClr val="windowText" lastClr="000000"/>
              </a:solidFill>
            </a:rPr>
            <a:t>Supreme Court of Justice</a:t>
          </a:r>
        </a:p>
      </dgm:t>
    </dgm:pt>
    <dgm:pt modelId="{C3015AAF-1CE4-4DBD-890E-42F2E96B379F}" type="parTrans" cxnId="{A92737DB-F96C-48D4-9BBB-6B686B1D9F5C}">
      <dgm:prSet/>
      <dgm:spPr/>
      <dgm:t>
        <a:bodyPr/>
        <a:lstStyle/>
        <a:p>
          <a:endParaRPr lang="x-none"/>
        </a:p>
      </dgm:t>
    </dgm:pt>
    <dgm:pt modelId="{34D7A8C2-EAC1-4ED5-A1ED-3C560D61E8AA}" type="sibTrans" cxnId="{A92737DB-F96C-48D4-9BBB-6B686B1D9F5C}">
      <dgm:prSet/>
      <dgm:spPr/>
      <dgm:t>
        <a:bodyPr/>
        <a:lstStyle/>
        <a:p>
          <a:endParaRPr lang="x-none"/>
        </a:p>
      </dgm:t>
    </dgm:pt>
    <dgm:pt modelId="{8A6F7B07-4C80-4ADA-9D12-E3CA983080D2}">
      <dgm:prSet custT="1"/>
      <dgm:spPr>
        <a:solidFill>
          <a:schemeClr val="accent3">
            <a:lumMod val="60000"/>
            <a:lumOff val="40000"/>
          </a:schemeClr>
        </a:solidFill>
      </dgm:spPr>
      <dgm:t>
        <a:bodyPr/>
        <a:lstStyle/>
        <a:p>
          <a:r>
            <a:rPr lang="es-NI" sz="1100" b="1" i="0" dirty="0" err="1">
              <a:solidFill>
                <a:schemeClr val="tx1"/>
              </a:solidFill>
            </a:rPr>
            <a:t>Attorney</a:t>
          </a:r>
          <a:r>
            <a:rPr lang="es-NI" sz="1100" b="1" i="0" dirty="0">
              <a:solidFill>
                <a:schemeClr val="tx1"/>
              </a:solidFill>
            </a:rPr>
            <a:t> General / </a:t>
          </a:r>
          <a:r>
            <a:rPr lang="es-NI" sz="1100" b="1" i="0" dirty="0" err="1">
              <a:solidFill>
                <a:schemeClr val="tx1"/>
              </a:solidFill>
            </a:rPr>
            <a:t>Property</a:t>
          </a:r>
          <a:r>
            <a:rPr lang="es-NI" sz="1100" b="1" i="0" dirty="0">
              <a:solidFill>
                <a:schemeClr val="tx1"/>
              </a:solidFill>
            </a:rPr>
            <a:t> </a:t>
          </a:r>
          <a:r>
            <a:rPr lang="es-NI" sz="1100" b="1" i="0" dirty="0" err="1">
              <a:solidFill>
                <a:schemeClr val="tx1"/>
              </a:solidFill>
            </a:rPr>
            <a:t>Intendance</a:t>
          </a:r>
          <a:endParaRPr lang="x-none" sz="1100" b="1" i="0" dirty="0">
            <a:solidFill>
              <a:schemeClr val="tx1"/>
            </a:solidFill>
          </a:endParaRPr>
        </a:p>
      </dgm:t>
    </dgm:pt>
    <dgm:pt modelId="{23EB0A75-7C92-47D0-A48E-ABEC365DF56A}" type="parTrans" cxnId="{0FCC8CAC-7422-45A2-ABB9-7EC0929067B2}">
      <dgm:prSet/>
      <dgm:spPr/>
      <dgm:t>
        <a:bodyPr/>
        <a:lstStyle/>
        <a:p>
          <a:endParaRPr lang="x-none"/>
        </a:p>
      </dgm:t>
    </dgm:pt>
    <dgm:pt modelId="{CB7A9F53-4624-4E6D-BAFA-44B9E13906C4}" type="sibTrans" cxnId="{0FCC8CAC-7422-45A2-ABB9-7EC0929067B2}">
      <dgm:prSet/>
      <dgm:spPr/>
      <dgm:t>
        <a:bodyPr/>
        <a:lstStyle/>
        <a:p>
          <a:endParaRPr lang="x-none"/>
        </a:p>
      </dgm:t>
    </dgm:pt>
    <dgm:pt modelId="{2759400F-458A-4BDD-BE93-904D7515A060}">
      <dgm:prSet phldrT="[Texto]" custT="1"/>
      <dgm:spPr>
        <a:solidFill>
          <a:srgbClr val="FFC000"/>
        </a:solidFill>
      </dgm:spPr>
      <dgm:t>
        <a:bodyPr/>
        <a:lstStyle/>
        <a:p>
          <a:r>
            <a:rPr lang="es-NI" sz="1300" b="1" dirty="0" err="1">
              <a:solidFill>
                <a:schemeClr val="tx1"/>
              </a:solidFill>
            </a:rPr>
            <a:t>Municipalities</a:t>
          </a:r>
          <a:endParaRPr lang="es-ES" sz="1300" b="1" dirty="0">
            <a:solidFill>
              <a:schemeClr val="tx1"/>
            </a:solidFill>
          </a:endParaRPr>
        </a:p>
      </dgm:t>
    </dgm:pt>
    <dgm:pt modelId="{05BB81B3-F56A-4D33-AC26-849D04543DE8}" type="sibTrans" cxnId="{20FEA52F-E3EF-4F3B-B197-B74AD85B54C4}">
      <dgm:prSet/>
      <dgm:spPr/>
      <dgm:t>
        <a:bodyPr/>
        <a:lstStyle/>
        <a:p>
          <a:endParaRPr lang="es-ES" sz="2000"/>
        </a:p>
      </dgm:t>
    </dgm:pt>
    <dgm:pt modelId="{EDC31F77-B18A-4523-AB44-DCE8FA0577B5}" type="parTrans" cxnId="{20FEA52F-E3EF-4F3B-B197-B74AD85B54C4}">
      <dgm:prSet/>
      <dgm:spPr/>
      <dgm:t>
        <a:bodyPr/>
        <a:lstStyle/>
        <a:p>
          <a:endParaRPr lang="es-ES" sz="2000"/>
        </a:p>
      </dgm:t>
    </dgm:pt>
    <dgm:pt modelId="{AC71DBBD-6E7E-43D4-B798-52F91CADF760}" type="pres">
      <dgm:prSet presAssocID="{567BF8EC-D05F-4FE4-B53E-6B01F878D07D}" presName="cycle" presStyleCnt="0">
        <dgm:presLayoutVars>
          <dgm:chMax val="1"/>
          <dgm:dir/>
          <dgm:animLvl val="ctr"/>
          <dgm:resizeHandles val="exact"/>
        </dgm:presLayoutVars>
      </dgm:prSet>
      <dgm:spPr/>
      <dgm:t>
        <a:bodyPr/>
        <a:lstStyle/>
        <a:p>
          <a:endParaRPr lang="es-MX"/>
        </a:p>
      </dgm:t>
    </dgm:pt>
    <dgm:pt modelId="{FA334C3D-9348-45FD-9EB1-1EC6A4A39C33}" type="pres">
      <dgm:prSet presAssocID="{52887C35-D2D2-4A14-90D9-4FB7CC901E11}" presName="centerShape" presStyleLbl="node0" presStyleIdx="0" presStyleCnt="1" custScaleX="193137"/>
      <dgm:spPr/>
      <dgm:t>
        <a:bodyPr/>
        <a:lstStyle/>
        <a:p>
          <a:endParaRPr lang="es-MX"/>
        </a:p>
      </dgm:t>
    </dgm:pt>
    <dgm:pt modelId="{91A87DA3-4BCB-45B9-993C-01E2E22EEC69}" type="pres">
      <dgm:prSet presAssocID="{19C73215-1062-40D5-9B8D-722D9026520E}" presName="Name9" presStyleLbl="parChTrans1D2" presStyleIdx="0" presStyleCnt="11"/>
      <dgm:spPr/>
      <dgm:t>
        <a:bodyPr/>
        <a:lstStyle/>
        <a:p>
          <a:endParaRPr lang="es-MX"/>
        </a:p>
      </dgm:t>
    </dgm:pt>
    <dgm:pt modelId="{38B94F41-06A9-4FDC-8FCD-86DC108AA360}" type="pres">
      <dgm:prSet presAssocID="{19C73215-1062-40D5-9B8D-722D9026520E}" presName="connTx" presStyleLbl="parChTrans1D2" presStyleIdx="0" presStyleCnt="11"/>
      <dgm:spPr/>
      <dgm:t>
        <a:bodyPr/>
        <a:lstStyle/>
        <a:p>
          <a:endParaRPr lang="es-MX"/>
        </a:p>
      </dgm:t>
    </dgm:pt>
    <dgm:pt modelId="{4B0E37DE-C269-449F-92F3-7593CC7B1CB2}" type="pres">
      <dgm:prSet presAssocID="{A039A5BA-F4D1-47EC-86C3-4E9839D99E9C}" presName="node" presStyleLbl="node1" presStyleIdx="0" presStyleCnt="11">
        <dgm:presLayoutVars>
          <dgm:bulletEnabled val="1"/>
        </dgm:presLayoutVars>
      </dgm:prSet>
      <dgm:spPr/>
      <dgm:t>
        <a:bodyPr/>
        <a:lstStyle/>
        <a:p>
          <a:endParaRPr lang="es-MX"/>
        </a:p>
      </dgm:t>
    </dgm:pt>
    <dgm:pt modelId="{A60E7D37-72A0-4DB8-90CB-5D1494AE577D}" type="pres">
      <dgm:prSet presAssocID="{C3015AAF-1CE4-4DBD-890E-42F2E96B379F}" presName="Name9" presStyleLbl="parChTrans1D2" presStyleIdx="1" presStyleCnt="11"/>
      <dgm:spPr/>
      <dgm:t>
        <a:bodyPr/>
        <a:lstStyle/>
        <a:p>
          <a:endParaRPr lang="es-MX"/>
        </a:p>
      </dgm:t>
    </dgm:pt>
    <dgm:pt modelId="{D8F7438E-0AC5-41BE-9191-0D07AFBC6E3D}" type="pres">
      <dgm:prSet presAssocID="{C3015AAF-1CE4-4DBD-890E-42F2E96B379F}" presName="connTx" presStyleLbl="parChTrans1D2" presStyleIdx="1" presStyleCnt="11"/>
      <dgm:spPr/>
      <dgm:t>
        <a:bodyPr/>
        <a:lstStyle/>
        <a:p>
          <a:endParaRPr lang="es-MX"/>
        </a:p>
      </dgm:t>
    </dgm:pt>
    <dgm:pt modelId="{D9D41B91-0D91-43BE-B7F7-1C0D1E7A119C}" type="pres">
      <dgm:prSet presAssocID="{C887D9D9-D93B-4047-B233-36FC63259AAA}" presName="node" presStyleLbl="node1" presStyleIdx="1" presStyleCnt="11">
        <dgm:presLayoutVars>
          <dgm:bulletEnabled val="1"/>
        </dgm:presLayoutVars>
      </dgm:prSet>
      <dgm:spPr/>
      <dgm:t>
        <a:bodyPr/>
        <a:lstStyle/>
        <a:p>
          <a:endParaRPr lang="es-MX"/>
        </a:p>
      </dgm:t>
    </dgm:pt>
    <dgm:pt modelId="{E48F47C8-9908-4DE2-9E71-6846D96E1454}" type="pres">
      <dgm:prSet presAssocID="{23EB0A75-7C92-47D0-A48E-ABEC365DF56A}" presName="Name9" presStyleLbl="parChTrans1D2" presStyleIdx="2" presStyleCnt="11"/>
      <dgm:spPr/>
      <dgm:t>
        <a:bodyPr/>
        <a:lstStyle/>
        <a:p>
          <a:endParaRPr lang="es-MX"/>
        </a:p>
      </dgm:t>
    </dgm:pt>
    <dgm:pt modelId="{A55E8496-A116-4DA0-B460-BF8A2DE8A4C2}" type="pres">
      <dgm:prSet presAssocID="{23EB0A75-7C92-47D0-A48E-ABEC365DF56A}" presName="connTx" presStyleLbl="parChTrans1D2" presStyleIdx="2" presStyleCnt="11"/>
      <dgm:spPr/>
      <dgm:t>
        <a:bodyPr/>
        <a:lstStyle/>
        <a:p>
          <a:endParaRPr lang="es-MX"/>
        </a:p>
      </dgm:t>
    </dgm:pt>
    <dgm:pt modelId="{F5287172-727D-4F94-88CA-ADD2DB1A7699}" type="pres">
      <dgm:prSet presAssocID="{8A6F7B07-4C80-4ADA-9D12-E3CA983080D2}" presName="node" presStyleLbl="node1" presStyleIdx="2" presStyleCnt="11" custScaleX="124443">
        <dgm:presLayoutVars>
          <dgm:bulletEnabled val="1"/>
        </dgm:presLayoutVars>
      </dgm:prSet>
      <dgm:spPr/>
      <dgm:t>
        <a:bodyPr/>
        <a:lstStyle/>
        <a:p>
          <a:endParaRPr lang="es-MX"/>
        </a:p>
      </dgm:t>
    </dgm:pt>
    <dgm:pt modelId="{B665EF09-EF19-441B-A1DF-987A44BFC28B}" type="pres">
      <dgm:prSet presAssocID="{58CB1052-06F0-4604-9A4F-F598196DB3BF}" presName="Name9" presStyleLbl="parChTrans1D2" presStyleIdx="3" presStyleCnt="11"/>
      <dgm:spPr/>
      <dgm:t>
        <a:bodyPr/>
        <a:lstStyle/>
        <a:p>
          <a:endParaRPr lang="es-MX"/>
        </a:p>
      </dgm:t>
    </dgm:pt>
    <dgm:pt modelId="{5031894A-43F5-404A-B6A6-A80EB8D49DE2}" type="pres">
      <dgm:prSet presAssocID="{58CB1052-06F0-4604-9A4F-F598196DB3BF}" presName="connTx" presStyleLbl="parChTrans1D2" presStyleIdx="3" presStyleCnt="11"/>
      <dgm:spPr/>
      <dgm:t>
        <a:bodyPr/>
        <a:lstStyle/>
        <a:p>
          <a:endParaRPr lang="es-MX"/>
        </a:p>
      </dgm:t>
    </dgm:pt>
    <dgm:pt modelId="{DEAF7C15-C851-46FC-BAAB-B75D730917A6}" type="pres">
      <dgm:prSet presAssocID="{166974ED-54E6-403C-A603-9B0969CED4C9}" presName="node" presStyleLbl="node1" presStyleIdx="3" presStyleCnt="11" custScaleX="142726" custRadScaleRad="94710" custRadScaleInc="-3543">
        <dgm:presLayoutVars>
          <dgm:bulletEnabled val="1"/>
        </dgm:presLayoutVars>
      </dgm:prSet>
      <dgm:spPr/>
      <dgm:t>
        <a:bodyPr/>
        <a:lstStyle/>
        <a:p>
          <a:endParaRPr lang="es-MX"/>
        </a:p>
      </dgm:t>
    </dgm:pt>
    <dgm:pt modelId="{4F45415D-589E-494C-9FC0-4BE33323777F}" type="pres">
      <dgm:prSet presAssocID="{546624D2-4885-4E63-9928-D41B7B6C3842}" presName="Name9" presStyleLbl="parChTrans1D2" presStyleIdx="4" presStyleCnt="11"/>
      <dgm:spPr/>
      <dgm:t>
        <a:bodyPr/>
        <a:lstStyle/>
        <a:p>
          <a:endParaRPr lang="es-MX"/>
        </a:p>
      </dgm:t>
    </dgm:pt>
    <dgm:pt modelId="{D5A9371A-F87B-4EBD-B7EB-1E5EEAD10414}" type="pres">
      <dgm:prSet presAssocID="{546624D2-4885-4E63-9928-D41B7B6C3842}" presName="connTx" presStyleLbl="parChTrans1D2" presStyleIdx="4" presStyleCnt="11"/>
      <dgm:spPr/>
      <dgm:t>
        <a:bodyPr/>
        <a:lstStyle/>
        <a:p>
          <a:endParaRPr lang="es-MX"/>
        </a:p>
      </dgm:t>
    </dgm:pt>
    <dgm:pt modelId="{2F8D38CA-F0A7-4F9C-BF58-C4E49A07337C}" type="pres">
      <dgm:prSet presAssocID="{67BB255C-9268-4BCD-9BED-DD441AAE1C27}" presName="node" presStyleLbl="node1" presStyleIdx="4" presStyleCnt="11" custScaleX="166536" custRadScaleRad="106113" custRadScaleInc="222">
        <dgm:presLayoutVars>
          <dgm:bulletEnabled val="1"/>
        </dgm:presLayoutVars>
      </dgm:prSet>
      <dgm:spPr/>
      <dgm:t>
        <a:bodyPr/>
        <a:lstStyle/>
        <a:p>
          <a:endParaRPr lang="es-MX"/>
        </a:p>
      </dgm:t>
    </dgm:pt>
    <dgm:pt modelId="{6A58975B-2636-41AB-810E-56C5744B63C7}" type="pres">
      <dgm:prSet presAssocID="{BB9E9892-C79A-40DB-A4E5-1529CE0D70FF}" presName="Name9" presStyleLbl="parChTrans1D2" presStyleIdx="5" presStyleCnt="11"/>
      <dgm:spPr/>
      <dgm:t>
        <a:bodyPr/>
        <a:lstStyle/>
        <a:p>
          <a:endParaRPr lang="es-MX"/>
        </a:p>
      </dgm:t>
    </dgm:pt>
    <dgm:pt modelId="{6E18BE2B-0386-4D89-B98F-B85642236E91}" type="pres">
      <dgm:prSet presAssocID="{BB9E9892-C79A-40DB-A4E5-1529CE0D70FF}" presName="connTx" presStyleLbl="parChTrans1D2" presStyleIdx="5" presStyleCnt="11"/>
      <dgm:spPr/>
      <dgm:t>
        <a:bodyPr/>
        <a:lstStyle/>
        <a:p>
          <a:endParaRPr lang="es-MX"/>
        </a:p>
      </dgm:t>
    </dgm:pt>
    <dgm:pt modelId="{0F70E251-4C17-4532-83EA-595E7312BC7E}" type="pres">
      <dgm:prSet presAssocID="{61F41269-3D48-4E19-95F5-8DF51C8905F2}" presName="node" presStyleLbl="node1" presStyleIdx="5" presStyleCnt="11">
        <dgm:presLayoutVars>
          <dgm:bulletEnabled val="1"/>
        </dgm:presLayoutVars>
      </dgm:prSet>
      <dgm:spPr/>
      <dgm:t>
        <a:bodyPr/>
        <a:lstStyle/>
        <a:p>
          <a:endParaRPr lang="es-MX"/>
        </a:p>
      </dgm:t>
    </dgm:pt>
    <dgm:pt modelId="{92F6F59E-331D-44E2-B9B6-CA3D381CB8A9}" type="pres">
      <dgm:prSet presAssocID="{1E207B7D-DFDD-4BE3-BB38-3F93DD3F8F70}" presName="Name9" presStyleLbl="parChTrans1D2" presStyleIdx="6" presStyleCnt="11"/>
      <dgm:spPr/>
      <dgm:t>
        <a:bodyPr/>
        <a:lstStyle/>
        <a:p>
          <a:endParaRPr lang="es-MX"/>
        </a:p>
      </dgm:t>
    </dgm:pt>
    <dgm:pt modelId="{93DB0B9A-34AB-4B38-8D83-1B3A56684449}" type="pres">
      <dgm:prSet presAssocID="{1E207B7D-DFDD-4BE3-BB38-3F93DD3F8F70}" presName="connTx" presStyleLbl="parChTrans1D2" presStyleIdx="6" presStyleCnt="11"/>
      <dgm:spPr/>
      <dgm:t>
        <a:bodyPr/>
        <a:lstStyle/>
        <a:p>
          <a:endParaRPr lang="es-MX"/>
        </a:p>
      </dgm:t>
    </dgm:pt>
    <dgm:pt modelId="{A9DB592F-D9AC-47DC-8A1D-1CC16F51C3EF}" type="pres">
      <dgm:prSet presAssocID="{957C7C6B-4D27-4627-85E9-F32C489F2A12}" presName="node" presStyleLbl="node1" presStyleIdx="6" presStyleCnt="11" custScaleX="130377" custRadScaleRad="89330" custRadScaleInc="-3514">
        <dgm:presLayoutVars>
          <dgm:bulletEnabled val="1"/>
        </dgm:presLayoutVars>
      </dgm:prSet>
      <dgm:spPr/>
      <dgm:t>
        <a:bodyPr/>
        <a:lstStyle/>
        <a:p>
          <a:endParaRPr lang="es-MX"/>
        </a:p>
      </dgm:t>
    </dgm:pt>
    <dgm:pt modelId="{235BA3D1-96CF-458F-8FB1-BAD5F51C7850}" type="pres">
      <dgm:prSet presAssocID="{4DC9BED5-84D9-453B-97EA-440E8CC2FE64}" presName="Name9" presStyleLbl="parChTrans1D2" presStyleIdx="7" presStyleCnt="11"/>
      <dgm:spPr/>
      <dgm:t>
        <a:bodyPr/>
        <a:lstStyle/>
        <a:p>
          <a:endParaRPr lang="es-MX"/>
        </a:p>
      </dgm:t>
    </dgm:pt>
    <dgm:pt modelId="{03BB328A-5C01-415C-ACC9-BAEB244C5C44}" type="pres">
      <dgm:prSet presAssocID="{4DC9BED5-84D9-453B-97EA-440E8CC2FE64}" presName="connTx" presStyleLbl="parChTrans1D2" presStyleIdx="7" presStyleCnt="11"/>
      <dgm:spPr/>
      <dgm:t>
        <a:bodyPr/>
        <a:lstStyle/>
        <a:p>
          <a:endParaRPr lang="es-MX"/>
        </a:p>
      </dgm:t>
    </dgm:pt>
    <dgm:pt modelId="{DBA57CCF-4EEE-45D2-B778-8F3022774C8F}" type="pres">
      <dgm:prSet presAssocID="{17468540-2341-49D5-B3D5-0CE3E26956C1}" presName="node" presStyleLbl="node1" presStyleIdx="7" presStyleCnt="11">
        <dgm:presLayoutVars>
          <dgm:bulletEnabled val="1"/>
        </dgm:presLayoutVars>
      </dgm:prSet>
      <dgm:spPr/>
      <dgm:t>
        <a:bodyPr/>
        <a:lstStyle/>
        <a:p>
          <a:endParaRPr lang="es-MX"/>
        </a:p>
      </dgm:t>
    </dgm:pt>
    <dgm:pt modelId="{5E1964E5-D014-4E15-B7B3-A88F5C3F0791}" type="pres">
      <dgm:prSet presAssocID="{51700B40-E5EF-4CE4-A339-6B4B3BE72DD7}" presName="Name9" presStyleLbl="parChTrans1D2" presStyleIdx="8" presStyleCnt="11"/>
      <dgm:spPr/>
      <dgm:t>
        <a:bodyPr/>
        <a:lstStyle/>
        <a:p>
          <a:endParaRPr lang="es-MX"/>
        </a:p>
      </dgm:t>
    </dgm:pt>
    <dgm:pt modelId="{1B6DFADF-EF79-4B53-98B2-E2E3793BFC79}" type="pres">
      <dgm:prSet presAssocID="{51700B40-E5EF-4CE4-A339-6B4B3BE72DD7}" presName="connTx" presStyleLbl="parChTrans1D2" presStyleIdx="8" presStyleCnt="11"/>
      <dgm:spPr/>
      <dgm:t>
        <a:bodyPr/>
        <a:lstStyle/>
        <a:p>
          <a:endParaRPr lang="es-MX"/>
        </a:p>
      </dgm:t>
    </dgm:pt>
    <dgm:pt modelId="{00163030-2548-463B-BEA1-EF220A59861F}" type="pres">
      <dgm:prSet presAssocID="{4DF31765-7C40-4138-BA2D-44763E639264}" presName="node" presStyleLbl="node1" presStyleIdx="8" presStyleCnt="11" custScaleX="149748" custScaleY="124628">
        <dgm:presLayoutVars>
          <dgm:bulletEnabled val="1"/>
        </dgm:presLayoutVars>
      </dgm:prSet>
      <dgm:spPr/>
      <dgm:t>
        <a:bodyPr/>
        <a:lstStyle/>
        <a:p>
          <a:endParaRPr lang="es-MX"/>
        </a:p>
      </dgm:t>
    </dgm:pt>
    <dgm:pt modelId="{CF4C4FB9-51E7-45ED-A070-B72175A0C995}" type="pres">
      <dgm:prSet presAssocID="{EDC31F77-B18A-4523-AB44-DCE8FA0577B5}" presName="Name9" presStyleLbl="parChTrans1D2" presStyleIdx="9" presStyleCnt="11"/>
      <dgm:spPr/>
      <dgm:t>
        <a:bodyPr/>
        <a:lstStyle/>
        <a:p>
          <a:endParaRPr lang="es-MX"/>
        </a:p>
      </dgm:t>
    </dgm:pt>
    <dgm:pt modelId="{911E4D90-1B17-4083-A2D7-6E474E0D6896}" type="pres">
      <dgm:prSet presAssocID="{EDC31F77-B18A-4523-AB44-DCE8FA0577B5}" presName="connTx" presStyleLbl="parChTrans1D2" presStyleIdx="9" presStyleCnt="11"/>
      <dgm:spPr/>
      <dgm:t>
        <a:bodyPr/>
        <a:lstStyle/>
        <a:p>
          <a:endParaRPr lang="es-MX"/>
        </a:p>
      </dgm:t>
    </dgm:pt>
    <dgm:pt modelId="{3055FC70-0156-43D9-BB7C-775840FC1016}" type="pres">
      <dgm:prSet presAssocID="{2759400F-458A-4BDD-BE93-904D7515A060}" presName="node" presStyleLbl="node1" presStyleIdx="9" presStyleCnt="11">
        <dgm:presLayoutVars>
          <dgm:bulletEnabled val="1"/>
        </dgm:presLayoutVars>
      </dgm:prSet>
      <dgm:spPr/>
      <dgm:t>
        <a:bodyPr/>
        <a:lstStyle/>
        <a:p>
          <a:endParaRPr lang="es-MX"/>
        </a:p>
      </dgm:t>
    </dgm:pt>
    <dgm:pt modelId="{512AC56D-7099-4EDF-B5E2-9EA903113E46}" type="pres">
      <dgm:prSet presAssocID="{F3C3FAE5-9367-47EE-B173-CACF0F9AC7F0}" presName="Name9" presStyleLbl="parChTrans1D2" presStyleIdx="10" presStyleCnt="11"/>
      <dgm:spPr/>
      <dgm:t>
        <a:bodyPr/>
        <a:lstStyle/>
        <a:p>
          <a:endParaRPr lang="es-MX"/>
        </a:p>
      </dgm:t>
    </dgm:pt>
    <dgm:pt modelId="{D6EE8004-8C2D-44AB-97A3-F9F02CF9BCC9}" type="pres">
      <dgm:prSet presAssocID="{F3C3FAE5-9367-47EE-B173-CACF0F9AC7F0}" presName="connTx" presStyleLbl="parChTrans1D2" presStyleIdx="10" presStyleCnt="11"/>
      <dgm:spPr/>
      <dgm:t>
        <a:bodyPr/>
        <a:lstStyle/>
        <a:p>
          <a:endParaRPr lang="es-MX"/>
        </a:p>
      </dgm:t>
    </dgm:pt>
    <dgm:pt modelId="{9778B65F-42AF-4C1E-8555-816AAA2CCE91}" type="pres">
      <dgm:prSet presAssocID="{95180113-8B2C-4AAC-84BA-2CC6CF3AD475}" presName="node" presStyleLbl="node1" presStyleIdx="10" presStyleCnt="11" custScaleX="129190">
        <dgm:presLayoutVars>
          <dgm:bulletEnabled val="1"/>
        </dgm:presLayoutVars>
      </dgm:prSet>
      <dgm:spPr/>
      <dgm:t>
        <a:bodyPr/>
        <a:lstStyle/>
        <a:p>
          <a:endParaRPr lang="es-MX"/>
        </a:p>
      </dgm:t>
    </dgm:pt>
  </dgm:ptLst>
  <dgm:cxnLst>
    <dgm:cxn modelId="{204B1BA6-1AEC-4319-8B82-99163BFD32C9}" type="presOf" srcId="{51700B40-E5EF-4CE4-A339-6B4B3BE72DD7}" destId="{5E1964E5-D014-4E15-B7B3-A88F5C3F0791}" srcOrd="0" destOrd="0" presId="urn:microsoft.com/office/officeart/2005/8/layout/radial1"/>
    <dgm:cxn modelId="{C9B263A6-B9A3-4493-A67C-6FEBCFE18AF9}" type="presOf" srcId="{957C7C6B-4D27-4627-85E9-F32C489F2A12}" destId="{A9DB592F-D9AC-47DC-8A1D-1CC16F51C3EF}" srcOrd="0" destOrd="0" presId="urn:microsoft.com/office/officeart/2005/8/layout/radial1"/>
    <dgm:cxn modelId="{04C82E84-1D7F-431D-9F8D-9D94CF9E7F38}" type="presOf" srcId="{19C73215-1062-40D5-9B8D-722D9026520E}" destId="{91A87DA3-4BCB-45B9-993C-01E2E22EEC69}" srcOrd="0" destOrd="0" presId="urn:microsoft.com/office/officeart/2005/8/layout/radial1"/>
    <dgm:cxn modelId="{A71686B6-C7D5-4FFB-93E1-293AE63D5D84}" type="presOf" srcId="{1E207B7D-DFDD-4BE3-BB38-3F93DD3F8F70}" destId="{93DB0B9A-34AB-4B38-8D83-1B3A56684449}" srcOrd="1" destOrd="0" presId="urn:microsoft.com/office/officeart/2005/8/layout/radial1"/>
    <dgm:cxn modelId="{6877BC5C-450A-4B5D-BB4E-2E59E29765E2}" srcId="{52887C35-D2D2-4A14-90D9-4FB7CC901E11}" destId="{67BB255C-9268-4BCD-9BED-DD441AAE1C27}" srcOrd="4" destOrd="0" parTransId="{546624D2-4885-4E63-9928-D41B7B6C3842}" sibTransId="{4DCEABB3-E4BA-45FA-9C4F-615692204474}"/>
    <dgm:cxn modelId="{69085F4D-A906-4CCE-9E61-14BCCAE33A4B}" type="presOf" srcId="{4DC9BED5-84D9-453B-97EA-440E8CC2FE64}" destId="{03BB328A-5C01-415C-ACC9-BAEB244C5C44}" srcOrd="1" destOrd="0" presId="urn:microsoft.com/office/officeart/2005/8/layout/radial1"/>
    <dgm:cxn modelId="{53483401-447C-49C6-B700-C7663A2210D0}" type="presOf" srcId="{2759400F-458A-4BDD-BE93-904D7515A060}" destId="{3055FC70-0156-43D9-BB7C-775840FC1016}" srcOrd="0" destOrd="0" presId="urn:microsoft.com/office/officeart/2005/8/layout/radial1"/>
    <dgm:cxn modelId="{39BF40A2-F0E6-4F9B-9DD8-5FDD31D6E9BA}" type="presOf" srcId="{4DF31765-7C40-4138-BA2D-44763E639264}" destId="{00163030-2548-463B-BEA1-EF220A59861F}" srcOrd="0" destOrd="0" presId="urn:microsoft.com/office/officeart/2005/8/layout/radial1"/>
    <dgm:cxn modelId="{5A4BF7CB-4F88-481B-AF9F-40B360C08BD9}" srcId="{52887C35-D2D2-4A14-90D9-4FB7CC901E11}" destId="{61F41269-3D48-4E19-95F5-8DF51C8905F2}" srcOrd="5" destOrd="0" parTransId="{BB9E9892-C79A-40DB-A4E5-1529CE0D70FF}" sibTransId="{25E39AF3-480D-493D-BBF9-3CBE8351B4FA}"/>
    <dgm:cxn modelId="{0AFBA80A-1E96-4187-9094-756BE2B9118D}" srcId="{52887C35-D2D2-4A14-90D9-4FB7CC901E11}" destId="{95180113-8B2C-4AAC-84BA-2CC6CF3AD475}" srcOrd="10" destOrd="0" parTransId="{F3C3FAE5-9367-47EE-B173-CACF0F9AC7F0}" sibTransId="{1E5AC7A1-74F3-4063-8116-C1648433B99E}"/>
    <dgm:cxn modelId="{5540FA2A-6779-48FA-A558-1A059B12367E}" type="presOf" srcId="{51700B40-E5EF-4CE4-A339-6B4B3BE72DD7}" destId="{1B6DFADF-EF79-4B53-98B2-E2E3793BFC79}" srcOrd="1" destOrd="0" presId="urn:microsoft.com/office/officeart/2005/8/layout/radial1"/>
    <dgm:cxn modelId="{E5F2F252-0A31-44A3-A3B6-EA0388B6C4B7}" type="presOf" srcId="{58CB1052-06F0-4604-9A4F-F598196DB3BF}" destId="{B665EF09-EF19-441B-A1DF-987A44BFC28B}" srcOrd="0" destOrd="0" presId="urn:microsoft.com/office/officeart/2005/8/layout/radial1"/>
    <dgm:cxn modelId="{20FEA52F-E3EF-4F3B-B197-B74AD85B54C4}" srcId="{52887C35-D2D2-4A14-90D9-4FB7CC901E11}" destId="{2759400F-458A-4BDD-BE93-904D7515A060}" srcOrd="9" destOrd="0" parTransId="{EDC31F77-B18A-4523-AB44-DCE8FA0577B5}" sibTransId="{05BB81B3-F56A-4D33-AC26-849D04543DE8}"/>
    <dgm:cxn modelId="{130DA7B8-3E10-435D-B532-A18510EB6A75}" type="presOf" srcId="{F3C3FAE5-9367-47EE-B173-CACF0F9AC7F0}" destId="{D6EE8004-8C2D-44AB-97A3-F9F02CF9BCC9}" srcOrd="1" destOrd="0" presId="urn:microsoft.com/office/officeart/2005/8/layout/radial1"/>
    <dgm:cxn modelId="{21A62766-9027-4052-B0BE-419A82F8F656}" type="presOf" srcId="{95180113-8B2C-4AAC-84BA-2CC6CF3AD475}" destId="{9778B65F-42AF-4C1E-8555-816AAA2CCE91}" srcOrd="0" destOrd="0" presId="urn:microsoft.com/office/officeart/2005/8/layout/radial1"/>
    <dgm:cxn modelId="{A10D0615-1E17-4B83-8551-D4902DE27C1B}" type="presOf" srcId="{23EB0A75-7C92-47D0-A48E-ABEC365DF56A}" destId="{E48F47C8-9908-4DE2-9E71-6846D96E1454}" srcOrd="0" destOrd="0" presId="urn:microsoft.com/office/officeart/2005/8/layout/radial1"/>
    <dgm:cxn modelId="{C193D4FB-318D-4759-886E-76049A68A7F0}" type="presOf" srcId="{19C73215-1062-40D5-9B8D-722D9026520E}" destId="{38B94F41-06A9-4FDC-8FCD-86DC108AA360}" srcOrd="1" destOrd="0" presId="urn:microsoft.com/office/officeart/2005/8/layout/radial1"/>
    <dgm:cxn modelId="{1FED2EA4-021E-4385-91CF-18F7C627A6CC}" type="presOf" srcId="{23EB0A75-7C92-47D0-A48E-ABEC365DF56A}" destId="{A55E8496-A116-4DA0-B460-BF8A2DE8A4C2}" srcOrd="1" destOrd="0" presId="urn:microsoft.com/office/officeart/2005/8/layout/radial1"/>
    <dgm:cxn modelId="{F87DD8CD-1140-475F-8E42-2E45D2CB8C45}" type="presOf" srcId="{58CB1052-06F0-4604-9A4F-F598196DB3BF}" destId="{5031894A-43F5-404A-B6A6-A80EB8D49DE2}" srcOrd="1" destOrd="0" presId="urn:microsoft.com/office/officeart/2005/8/layout/radial1"/>
    <dgm:cxn modelId="{243FB477-27C6-466E-8410-2EE21D5F8E43}" srcId="{52887C35-D2D2-4A14-90D9-4FB7CC901E11}" destId="{957C7C6B-4D27-4627-85E9-F32C489F2A12}" srcOrd="6" destOrd="0" parTransId="{1E207B7D-DFDD-4BE3-BB38-3F93DD3F8F70}" sibTransId="{B3C9614C-8702-463C-B689-BB0B3C6DC37F}"/>
    <dgm:cxn modelId="{9DE71F09-DE6B-4CD4-B906-CC788EB1BE3D}" type="presOf" srcId="{C887D9D9-D93B-4047-B233-36FC63259AAA}" destId="{D9D41B91-0D91-43BE-B7F7-1C0D1E7A119C}" srcOrd="0" destOrd="0" presId="urn:microsoft.com/office/officeart/2005/8/layout/radial1"/>
    <dgm:cxn modelId="{2CFF660A-4142-45D5-A0AE-7480B9C5ABF5}" srcId="{567BF8EC-D05F-4FE4-B53E-6B01F878D07D}" destId="{87EA5571-6AA5-4456-A63D-E1235F8CD587}" srcOrd="2" destOrd="0" parTransId="{6F1B463E-3FFB-428A-B302-C4B2B63DFD25}" sibTransId="{57E8AAEC-9616-40EA-9BD1-BD784632013B}"/>
    <dgm:cxn modelId="{704F1940-924A-4945-A3B8-675181E91FD3}" type="presOf" srcId="{67BB255C-9268-4BCD-9BED-DD441AAE1C27}" destId="{2F8D38CA-F0A7-4F9C-BF58-C4E49A07337C}" srcOrd="0" destOrd="0" presId="urn:microsoft.com/office/officeart/2005/8/layout/radial1"/>
    <dgm:cxn modelId="{BB5B0652-CEA3-422B-BA19-332ABF4A6A8E}" srcId="{567BF8EC-D05F-4FE4-B53E-6B01F878D07D}" destId="{52887C35-D2D2-4A14-90D9-4FB7CC901E11}" srcOrd="0" destOrd="0" parTransId="{25394CB5-B07F-4911-A2E7-10CE96DC23EB}" sibTransId="{E10E5C37-C837-4F88-A5AB-9E3AE6749DB3}"/>
    <dgm:cxn modelId="{0FCC8CAC-7422-45A2-ABB9-7EC0929067B2}" srcId="{52887C35-D2D2-4A14-90D9-4FB7CC901E11}" destId="{8A6F7B07-4C80-4ADA-9D12-E3CA983080D2}" srcOrd="2" destOrd="0" parTransId="{23EB0A75-7C92-47D0-A48E-ABEC365DF56A}" sibTransId="{CB7A9F53-4624-4E6D-BAFA-44B9E13906C4}"/>
    <dgm:cxn modelId="{D3644561-5474-453B-AFB2-45BF48FFCEB3}" type="presOf" srcId="{C3015AAF-1CE4-4DBD-890E-42F2E96B379F}" destId="{D8F7438E-0AC5-41BE-9191-0D07AFBC6E3D}" srcOrd="1" destOrd="0" presId="urn:microsoft.com/office/officeart/2005/8/layout/radial1"/>
    <dgm:cxn modelId="{9B4E387A-23C0-4076-955F-1DA732900AD3}" type="presOf" srcId="{C3015AAF-1CE4-4DBD-890E-42F2E96B379F}" destId="{A60E7D37-72A0-4DB8-90CB-5D1494AE577D}" srcOrd="0" destOrd="0" presId="urn:microsoft.com/office/officeart/2005/8/layout/radial1"/>
    <dgm:cxn modelId="{62B7FEC1-8C03-44B0-8673-8A62A36C12A2}" srcId="{52887C35-D2D2-4A14-90D9-4FB7CC901E11}" destId="{A039A5BA-F4D1-47EC-86C3-4E9839D99E9C}" srcOrd="0" destOrd="0" parTransId="{19C73215-1062-40D5-9B8D-722D9026520E}" sibTransId="{3C771E5F-19A8-4C0F-A3F0-2FA597EE0635}"/>
    <dgm:cxn modelId="{AFE4A157-513B-4EA5-851D-B08BC17F4A13}" srcId="{52887C35-D2D2-4A14-90D9-4FB7CC901E11}" destId="{4DF31765-7C40-4138-BA2D-44763E639264}" srcOrd="8" destOrd="0" parTransId="{51700B40-E5EF-4CE4-A339-6B4B3BE72DD7}" sibTransId="{7C9C47EB-66B2-4FF1-8F49-69F816537330}"/>
    <dgm:cxn modelId="{199502DB-A0D2-41A3-B0DE-BEB6A66CE3E7}" type="presOf" srcId="{4DC9BED5-84D9-453B-97EA-440E8CC2FE64}" destId="{235BA3D1-96CF-458F-8FB1-BAD5F51C7850}" srcOrd="0" destOrd="0" presId="urn:microsoft.com/office/officeart/2005/8/layout/radial1"/>
    <dgm:cxn modelId="{259A55CF-253C-4A54-8380-E7B4654A6968}" type="presOf" srcId="{EDC31F77-B18A-4523-AB44-DCE8FA0577B5}" destId="{911E4D90-1B17-4083-A2D7-6E474E0D6896}" srcOrd="1" destOrd="0" presId="urn:microsoft.com/office/officeart/2005/8/layout/radial1"/>
    <dgm:cxn modelId="{A92737DB-F96C-48D4-9BBB-6B686B1D9F5C}" srcId="{52887C35-D2D2-4A14-90D9-4FB7CC901E11}" destId="{C887D9D9-D93B-4047-B233-36FC63259AAA}" srcOrd="1" destOrd="0" parTransId="{C3015AAF-1CE4-4DBD-890E-42F2E96B379F}" sibTransId="{34D7A8C2-EAC1-4ED5-A1ED-3C560D61E8AA}"/>
    <dgm:cxn modelId="{39BF308D-89B2-43D0-BD05-9E23F1CA8466}" type="presOf" srcId="{567BF8EC-D05F-4FE4-B53E-6B01F878D07D}" destId="{AC71DBBD-6E7E-43D4-B798-52F91CADF760}" srcOrd="0" destOrd="0" presId="urn:microsoft.com/office/officeart/2005/8/layout/radial1"/>
    <dgm:cxn modelId="{545852FF-684E-43FF-B1BB-A7AC1264DE18}" type="presOf" srcId="{F3C3FAE5-9367-47EE-B173-CACF0F9AC7F0}" destId="{512AC56D-7099-4EDF-B5E2-9EA903113E46}" srcOrd="0" destOrd="0" presId="urn:microsoft.com/office/officeart/2005/8/layout/radial1"/>
    <dgm:cxn modelId="{AE640F79-7A56-4440-9813-118DEA598F3D}" type="presOf" srcId="{A039A5BA-F4D1-47EC-86C3-4E9839D99E9C}" destId="{4B0E37DE-C269-449F-92F3-7593CC7B1CB2}" srcOrd="0" destOrd="0" presId="urn:microsoft.com/office/officeart/2005/8/layout/radial1"/>
    <dgm:cxn modelId="{C04B3830-A522-4168-ABD2-C8F66D1632A0}" srcId="{567BF8EC-D05F-4FE4-B53E-6B01F878D07D}" destId="{3687AF25-7703-4AC7-98B0-6AE3543A771B}" srcOrd="3" destOrd="0" parTransId="{5C7E0DA8-C9AF-4E70-BB61-C44AF47C4F6B}" sibTransId="{6A27E407-2976-4FA3-AB6E-C39A37ED9B91}"/>
    <dgm:cxn modelId="{96EAE701-32AE-4402-9D6B-56A7FD07855C}" type="presOf" srcId="{BB9E9892-C79A-40DB-A4E5-1529CE0D70FF}" destId="{6E18BE2B-0386-4D89-B98F-B85642236E91}" srcOrd="1" destOrd="0" presId="urn:microsoft.com/office/officeart/2005/8/layout/radial1"/>
    <dgm:cxn modelId="{84779381-39B5-48D8-9636-8F0CCCFCAE60}" type="presOf" srcId="{8A6F7B07-4C80-4ADA-9D12-E3CA983080D2}" destId="{F5287172-727D-4F94-88CA-ADD2DB1A7699}" srcOrd="0" destOrd="0" presId="urn:microsoft.com/office/officeart/2005/8/layout/radial1"/>
    <dgm:cxn modelId="{CED260AB-8760-4C86-BA82-52F1E85E58AF}" type="presOf" srcId="{BB9E9892-C79A-40DB-A4E5-1529CE0D70FF}" destId="{6A58975B-2636-41AB-810E-56C5744B63C7}" srcOrd="0" destOrd="0" presId="urn:microsoft.com/office/officeart/2005/8/layout/radial1"/>
    <dgm:cxn modelId="{2EBAB0AC-43C7-423A-AEF4-55D6D4224ABC}" type="presOf" srcId="{61F41269-3D48-4E19-95F5-8DF51C8905F2}" destId="{0F70E251-4C17-4532-83EA-595E7312BC7E}" srcOrd="0" destOrd="0" presId="urn:microsoft.com/office/officeart/2005/8/layout/radial1"/>
    <dgm:cxn modelId="{FC7CD837-70B7-4932-82AD-3E90335521BF}" type="presOf" srcId="{EDC31F77-B18A-4523-AB44-DCE8FA0577B5}" destId="{CF4C4FB9-51E7-45ED-A070-B72175A0C995}" srcOrd="0" destOrd="0" presId="urn:microsoft.com/office/officeart/2005/8/layout/radial1"/>
    <dgm:cxn modelId="{B381FA0E-02E8-4848-9E21-A507031DE3EF}" srcId="{52887C35-D2D2-4A14-90D9-4FB7CC901E11}" destId="{17468540-2341-49D5-B3D5-0CE3E26956C1}" srcOrd="7" destOrd="0" parTransId="{4DC9BED5-84D9-453B-97EA-440E8CC2FE64}" sibTransId="{9D951DFC-FFF8-49F9-90FB-AB06D9FF72F7}"/>
    <dgm:cxn modelId="{CFAB0761-C681-4938-86C6-61F221F32937}" type="presOf" srcId="{17468540-2341-49D5-B3D5-0CE3E26956C1}" destId="{DBA57CCF-4EEE-45D2-B778-8F3022774C8F}" srcOrd="0" destOrd="0" presId="urn:microsoft.com/office/officeart/2005/8/layout/radial1"/>
    <dgm:cxn modelId="{5BBDE2F6-98E7-4FFF-9A1D-6F3C2343A913}" srcId="{567BF8EC-D05F-4FE4-B53E-6B01F878D07D}" destId="{CBFA9500-39F3-499C-9CED-2BA361B67E7A}" srcOrd="1" destOrd="0" parTransId="{23D853D7-F7CC-43B7-969A-8B3DAF9C00B5}" sibTransId="{6E2A6E9F-8749-403A-8743-B5038B0F99AE}"/>
    <dgm:cxn modelId="{69C08167-9396-4E28-8D90-031BBF5385B4}" type="presOf" srcId="{1E207B7D-DFDD-4BE3-BB38-3F93DD3F8F70}" destId="{92F6F59E-331D-44E2-B9B6-CA3D381CB8A9}" srcOrd="0" destOrd="0" presId="urn:microsoft.com/office/officeart/2005/8/layout/radial1"/>
    <dgm:cxn modelId="{764712DA-96F7-4DC4-9CA9-6408BCB02715}" type="presOf" srcId="{52887C35-D2D2-4A14-90D9-4FB7CC901E11}" destId="{FA334C3D-9348-45FD-9EB1-1EC6A4A39C33}" srcOrd="0" destOrd="0" presId="urn:microsoft.com/office/officeart/2005/8/layout/radial1"/>
    <dgm:cxn modelId="{F6ECE46D-A618-4F4F-BBCE-3D3C40069DE9}" type="presOf" srcId="{546624D2-4885-4E63-9928-D41B7B6C3842}" destId="{4F45415D-589E-494C-9FC0-4BE33323777F}" srcOrd="0" destOrd="0" presId="urn:microsoft.com/office/officeart/2005/8/layout/radial1"/>
    <dgm:cxn modelId="{F7F179B8-2ACE-452C-BF0B-71F4047E2B03}" type="presOf" srcId="{166974ED-54E6-403C-A603-9B0969CED4C9}" destId="{DEAF7C15-C851-46FC-BAAB-B75D730917A6}" srcOrd="0" destOrd="0" presId="urn:microsoft.com/office/officeart/2005/8/layout/radial1"/>
    <dgm:cxn modelId="{5D4C54EC-7844-4CA7-804E-2DEBA5AC1F58}" srcId="{52887C35-D2D2-4A14-90D9-4FB7CC901E11}" destId="{166974ED-54E6-403C-A603-9B0969CED4C9}" srcOrd="3" destOrd="0" parTransId="{58CB1052-06F0-4604-9A4F-F598196DB3BF}" sibTransId="{F36D04CF-43C2-4CC1-924C-D90D282EF9CB}"/>
    <dgm:cxn modelId="{28981275-9699-4F60-9760-0365B1CD88A0}" type="presOf" srcId="{546624D2-4885-4E63-9928-D41B7B6C3842}" destId="{D5A9371A-F87B-4EBD-B7EB-1E5EEAD10414}" srcOrd="1" destOrd="0" presId="urn:microsoft.com/office/officeart/2005/8/layout/radial1"/>
    <dgm:cxn modelId="{17FB1436-EE17-4DB0-813E-A69E00E95B93}" type="presParOf" srcId="{AC71DBBD-6E7E-43D4-B798-52F91CADF760}" destId="{FA334C3D-9348-45FD-9EB1-1EC6A4A39C33}" srcOrd="0" destOrd="0" presId="urn:microsoft.com/office/officeart/2005/8/layout/radial1"/>
    <dgm:cxn modelId="{3030815E-3D1C-44E6-8123-597D9A7B6A30}" type="presParOf" srcId="{AC71DBBD-6E7E-43D4-B798-52F91CADF760}" destId="{91A87DA3-4BCB-45B9-993C-01E2E22EEC69}" srcOrd="1" destOrd="0" presId="urn:microsoft.com/office/officeart/2005/8/layout/radial1"/>
    <dgm:cxn modelId="{501DA935-9567-4816-B73E-1FBB63131B23}" type="presParOf" srcId="{91A87DA3-4BCB-45B9-993C-01E2E22EEC69}" destId="{38B94F41-06A9-4FDC-8FCD-86DC108AA360}" srcOrd="0" destOrd="0" presId="urn:microsoft.com/office/officeart/2005/8/layout/radial1"/>
    <dgm:cxn modelId="{AFE16F0D-72C5-43B3-817B-05B77A2F521E}" type="presParOf" srcId="{AC71DBBD-6E7E-43D4-B798-52F91CADF760}" destId="{4B0E37DE-C269-449F-92F3-7593CC7B1CB2}" srcOrd="2" destOrd="0" presId="urn:microsoft.com/office/officeart/2005/8/layout/radial1"/>
    <dgm:cxn modelId="{32F04D86-BCFE-4FD9-9EBF-F2799ABFAB02}" type="presParOf" srcId="{AC71DBBD-6E7E-43D4-B798-52F91CADF760}" destId="{A60E7D37-72A0-4DB8-90CB-5D1494AE577D}" srcOrd="3" destOrd="0" presId="urn:microsoft.com/office/officeart/2005/8/layout/radial1"/>
    <dgm:cxn modelId="{803C4935-4AB6-4CD5-AFF7-051D8D7A8BC5}" type="presParOf" srcId="{A60E7D37-72A0-4DB8-90CB-5D1494AE577D}" destId="{D8F7438E-0AC5-41BE-9191-0D07AFBC6E3D}" srcOrd="0" destOrd="0" presId="urn:microsoft.com/office/officeart/2005/8/layout/radial1"/>
    <dgm:cxn modelId="{A623AE39-02E2-44CB-918B-C4D006D4DF20}" type="presParOf" srcId="{AC71DBBD-6E7E-43D4-B798-52F91CADF760}" destId="{D9D41B91-0D91-43BE-B7F7-1C0D1E7A119C}" srcOrd="4" destOrd="0" presId="urn:microsoft.com/office/officeart/2005/8/layout/radial1"/>
    <dgm:cxn modelId="{155A9E57-1115-4D7C-BA9F-067B41B340CB}" type="presParOf" srcId="{AC71DBBD-6E7E-43D4-B798-52F91CADF760}" destId="{E48F47C8-9908-4DE2-9E71-6846D96E1454}" srcOrd="5" destOrd="0" presId="urn:microsoft.com/office/officeart/2005/8/layout/radial1"/>
    <dgm:cxn modelId="{87A655C3-67A1-4FFD-80CF-DACFBD11353D}" type="presParOf" srcId="{E48F47C8-9908-4DE2-9E71-6846D96E1454}" destId="{A55E8496-A116-4DA0-B460-BF8A2DE8A4C2}" srcOrd="0" destOrd="0" presId="urn:microsoft.com/office/officeart/2005/8/layout/radial1"/>
    <dgm:cxn modelId="{0D3BD3F0-C484-40A6-8F07-154BB1A5076B}" type="presParOf" srcId="{AC71DBBD-6E7E-43D4-B798-52F91CADF760}" destId="{F5287172-727D-4F94-88CA-ADD2DB1A7699}" srcOrd="6" destOrd="0" presId="urn:microsoft.com/office/officeart/2005/8/layout/radial1"/>
    <dgm:cxn modelId="{909E8B34-A313-4464-A46F-713A40D62EA7}" type="presParOf" srcId="{AC71DBBD-6E7E-43D4-B798-52F91CADF760}" destId="{B665EF09-EF19-441B-A1DF-987A44BFC28B}" srcOrd="7" destOrd="0" presId="urn:microsoft.com/office/officeart/2005/8/layout/radial1"/>
    <dgm:cxn modelId="{71BC50D4-77F5-498A-AD82-84428E3AC132}" type="presParOf" srcId="{B665EF09-EF19-441B-A1DF-987A44BFC28B}" destId="{5031894A-43F5-404A-B6A6-A80EB8D49DE2}" srcOrd="0" destOrd="0" presId="urn:microsoft.com/office/officeart/2005/8/layout/radial1"/>
    <dgm:cxn modelId="{88E04532-A40B-4821-8516-554A7A63918D}" type="presParOf" srcId="{AC71DBBD-6E7E-43D4-B798-52F91CADF760}" destId="{DEAF7C15-C851-46FC-BAAB-B75D730917A6}" srcOrd="8" destOrd="0" presId="urn:microsoft.com/office/officeart/2005/8/layout/radial1"/>
    <dgm:cxn modelId="{DFC332ED-A056-4659-8C10-F39D90AADA0D}" type="presParOf" srcId="{AC71DBBD-6E7E-43D4-B798-52F91CADF760}" destId="{4F45415D-589E-494C-9FC0-4BE33323777F}" srcOrd="9" destOrd="0" presId="urn:microsoft.com/office/officeart/2005/8/layout/radial1"/>
    <dgm:cxn modelId="{7E4E534E-06C0-4531-892E-D7217C2226DE}" type="presParOf" srcId="{4F45415D-589E-494C-9FC0-4BE33323777F}" destId="{D5A9371A-F87B-4EBD-B7EB-1E5EEAD10414}" srcOrd="0" destOrd="0" presId="urn:microsoft.com/office/officeart/2005/8/layout/radial1"/>
    <dgm:cxn modelId="{9B80C14D-BE4E-42A2-B473-B15C0218F9B0}" type="presParOf" srcId="{AC71DBBD-6E7E-43D4-B798-52F91CADF760}" destId="{2F8D38CA-F0A7-4F9C-BF58-C4E49A07337C}" srcOrd="10" destOrd="0" presId="urn:microsoft.com/office/officeart/2005/8/layout/radial1"/>
    <dgm:cxn modelId="{458078F6-38B4-4994-B1FD-D2DA0D43DBF6}" type="presParOf" srcId="{AC71DBBD-6E7E-43D4-B798-52F91CADF760}" destId="{6A58975B-2636-41AB-810E-56C5744B63C7}" srcOrd="11" destOrd="0" presId="urn:microsoft.com/office/officeart/2005/8/layout/radial1"/>
    <dgm:cxn modelId="{40F4500A-95BA-44D0-93DA-3AF71997E6EF}" type="presParOf" srcId="{6A58975B-2636-41AB-810E-56C5744B63C7}" destId="{6E18BE2B-0386-4D89-B98F-B85642236E91}" srcOrd="0" destOrd="0" presId="urn:microsoft.com/office/officeart/2005/8/layout/radial1"/>
    <dgm:cxn modelId="{B4F0411A-7F3B-40E9-A324-8E8F208737F1}" type="presParOf" srcId="{AC71DBBD-6E7E-43D4-B798-52F91CADF760}" destId="{0F70E251-4C17-4532-83EA-595E7312BC7E}" srcOrd="12" destOrd="0" presId="urn:microsoft.com/office/officeart/2005/8/layout/radial1"/>
    <dgm:cxn modelId="{886F94E3-F583-4B8B-99FE-662049F807B6}" type="presParOf" srcId="{AC71DBBD-6E7E-43D4-B798-52F91CADF760}" destId="{92F6F59E-331D-44E2-B9B6-CA3D381CB8A9}" srcOrd="13" destOrd="0" presId="urn:microsoft.com/office/officeart/2005/8/layout/radial1"/>
    <dgm:cxn modelId="{C050BD58-5BFC-452E-AD48-553D840EEA1F}" type="presParOf" srcId="{92F6F59E-331D-44E2-B9B6-CA3D381CB8A9}" destId="{93DB0B9A-34AB-4B38-8D83-1B3A56684449}" srcOrd="0" destOrd="0" presId="urn:microsoft.com/office/officeart/2005/8/layout/radial1"/>
    <dgm:cxn modelId="{BD1EC4DE-FB40-476A-A4F3-31944CF9BA11}" type="presParOf" srcId="{AC71DBBD-6E7E-43D4-B798-52F91CADF760}" destId="{A9DB592F-D9AC-47DC-8A1D-1CC16F51C3EF}" srcOrd="14" destOrd="0" presId="urn:microsoft.com/office/officeart/2005/8/layout/radial1"/>
    <dgm:cxn modelId="{5BC7344F-9213-4C4A-A970-DEA5DFF765C0}" type="presParOf" srcId="{AC71DBBD-6E7E-43D4-B798-52F91CADF760}" destId="{235BA3D1-96CF-458F-8FB1-BAD5F51C7850}" srcOrd="15" destOrd="0" presId="urn:microsoft.com/office/officeart/2005/8/layout/radial1"/>
    <dgm:cxn modelId="{43324960-1939-4D8C-A812-317213E94102}" type="presParOf" srcId="{235BA3D1-96CF-458F-8FB1-BAD5F51C7850}" destId="{03BB328A-5C01-415C-ACC9-BAEB244C5C44}" srcOrd="0" destOrd="0" presId="urn:microsoft.com/office/officeart/2005/8/layout/radial1"/>
    <dgm:cxn modelId="{57D78E5E-9AFD-4693-AC71-2D9CCD417289}" type="presParOf" srcId="{AC71DBBD-6E7E-43D4-B798-52F91CADF760}" destId="{DBA57CCF-4EEE-45D2-B778-8F3022774C8F}" srcOrd="16" destOrd="0" presId="urn:microsoft.com/office/officeart/2005/8/layout/radial1"/>
    <dgm:cxn modelId="{326B8CF6-FB43-4B0E-94E4-EB902B7F6C1F}" type="presParOf" srcId="{AC71DBBD-6E7E-43D4-B798-52F91CADF760}" destId="{5E1964E5-D014-4E15-B7B3-A88F5C3F0791}" srcOrd="17" destOrd="0" presId="urn:microsoft.com/office/officeart/2005/8/layout/radial1"/>
    <dgm:cxn modelId="{ED946026-ED4C-41B7-B8C8-6863CCF5F919}" type="presParOf" srcId="{5E1964E5-D014-4E15-B7B3-A88F5C3F0791}" destId="{1B6DFADF-EF79-4B53-98B2-E2E3793BFC79}" srcOrd="0" destOrd="0" presId="urn:microsoft.com/office/officeart/2005/8/layout/radial1"/>
    <dgm:cxn modelId="{2D676935-A313-4E4A-BDDD-F0FDED0837E3}" type="presParOf" srcId="{AC71DBBD-6E7E-43D4-B798-52F91CADF760}" destId="{00163030-2548-463B-BEA1-EF220A59861F}" srcOrd="18" destOrd="0" presId="urn:microsoft.com/office/officeart/2005/8/layout/radial1"/>
    <dgm:cxn modelId="{12603943-CAB0-4D62-B4E3-3B7BC5E4FF84}" type="presParOf" srcId="{AC71DBBD-6E7E-43D4-B798-52F91CADF760}" destId="{CF4C4FB9-51E7-45ED-A070-B72175A0C995}" srcOrd="19" destOrd="0" presId="urn:microsoft.com/office/officeart/2005/8/layout/radial1"/>
    <dgm:cxn modelId="{01B96CE4-2AF2-4D75-B97B-E7BC8F17DDE3}" type="presParOf" srcId="{CF4C4FB9-51E7-45ED-A070-B72175A0C995}" destId="{911E4D90-1B17-4083-A2D7-6E474E0D6896}" srcOrd="0" destOrd="0" presId="urn:microsoft.com/office/officeart/2005/8/layout/radial1"/>
    <dgm:cxn modelId="{5B54F296-6FBE-4441-BE81-8CF700CD1929}" type="presParOf" srcId="{AC71DBBD-6E7E-43D4-B798-52F91CADF760}" destId="{3055FC70-0156-43D9-BB7C-775840FC1016}" srcOrd="20" destOrd="0" presId="urn:microsoft.com/office/officeart/2005/8/layout/radial1"/>
    <dgm:cxn modelId="{AE4F178F-BA4E-4E67-BB02-6C2546279A05}" type="presParOf" srcId="{AC71DBBD-6E7E-43D4-B798-52F91CADF760}" destId="{512AC56D-7099-4EDF-B5E2-9EA903113E46}" srcOrd="21" destOrd="0" presId="urn:microsoft.com/office/officeart/2005/8/layout/radial1"/>
    <dgm:cxn modelId="{76329605-02F8-473C-AF13-DE60B592499A}" type="presParOf" srcId="{512AC56D-7099-4EDF-B5E2-9EA903113E46}" destId="{D6EE8004-8C2D-44AB-97A3-F9F02CF9BCC9}" srcOrd="0" destOrd="0" presId="urn:microsoft.com/office/officeart/2005/8/layout/radial1"/>
    <dgm:cxn modelId="{2933533E-5A53-4AB5-946D-97F6C0BD7B8B}" type="presParOf" srcId="{AC71DBBD-6E7E-43D4-B798-52F91CADF760}" destId="{9778B65F-42AF-4C1E-8555-816AAA2CCE91}" srcOrd="22"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CD4560-3B32-458A-BA73-81DFA54970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NI"/>
        </a:p>
      </dgm:t>
    </dgm:pt>
    <dgm:pt modelId="{6B1CED55-35F3-4591-B294-A5EED9232A8B}">
      <dgm:prSet phldrT="[Texto]" custT="1"/>
      <dgm:spPr>
        <a:solidFill>
          <a:schemeClr val="accent1">
            <a:lumMod val="20000"/>
            <a:lumOff val="80000"/>
          </a:schemeClr>
        </a:solidFill>
      </dgm:spPr>
      <dgm:t>
        <a:bodyPr/>
        <a:lstStyle/>
        <a:p>
          <a:r>
            <a:rPr lang="es-NI" sz="2200" b="1" dirty="0">
              <a:solidFill>
                <a:srgbClr val="FF0000"/>
              </a:solidFill>
            </a:rPr>
            <a:t>2007:</a:t>
          </a:r>
          <a:r>
            <a:rPr lang="es-NI" sz="2200" b="1" dirty="0">
              <a:solidFill>
                <a:schemeClr val="tx2"/>
              </a:solidFill>
            </a:rPr>
            <a:t> 8,902 </a:t>
          </a:r>
        </a:p>
      </dgm:t>
    </dgm:pt>
    <dgm:pt modelId="{D44CDFBC-4DD1-4982-8536-EED10AA9B555}" type="parTrans" cxnId="{E9A5596A-81A1-4917-BE37-4462488A17BB}">
      <dgm:prSet/>
      <dgm:spPr/>
      <dgm:t>
        <a:bodyPr/>
        <a:lstStyle/>
        <a:p>
          <a:endParaRPr lang="es-NI"/>
        </a:p>
      </dgm:t>
    </dgm:pt>
    <dgm:pt modelId="{D69F4685-04FB-4B40-A5A4-AEF6ACCC4836}" type="sibTrans" cxnId="{E9A5596A-81A1-4917-BE37-4462488A17BB}">
      <dgm:prSet/>
      <dgm:spPr/>
      <dgm:t>
        <a:bodyPr/>
        <a:lstStyle/>
        <a:p>
          <a:endParaRPr lang="es-NI"/>
        </a:p>
      </dgm:t>
    </dgm:pt>
    <dgm:pt modelId="{D059BD64-F3D9-41C1-A2C1-C407A7058CE8}">
      <dgm:prSet phldrT="[Texto]" custT="1"/>
      <dgm:spPr>
        <a:solidFill>
          <a:schemeClr val="accent1">
            <a:lumMod val="20000"/>
            <a:lumOff val="80000"/>
          </a:schemeClr>
        </a:solidFill>
      </dgm:spPr>
      <dgm:t>
        <a:bodyPr/>
        <a:lstStyle/>
        <a:p>
          <a:r>
            <a:rPr lang="es-NI" sz="2200" b="1" dirty="0">
              <a:solidFill>
                <a:srgbClr val="FF0000"/>
              </a:solidFill>
            </a:rPr>
            <a:t>2008: </a:t>
          </a:r>
          <a:r>
            <a:rPr lang="es-NI" sz="2200" b="1" dirty="0">
              <a:solidFill>
                <a:schemeClr val="tx2"/>
              </a:solidFill>
            </a:rPr>
            <a:t>16,866</a:t>
          </a:r>
        </a:p>
      </dgm:t>
    </dgm:pt>
    <dgm:pt modelId="{0B8F09E1-FAD0-4B5C-91CB-03B877AC9926}" type="parTrans" cxnId="{54608827-63E6-438D-A739-481B9B079282}">
      <dgm:prSet/>
      <dgm:spPr/>
      <dgm:t>
        <a:bodyPr/>
        <a:lstStyle/>
        <a:p>
          <a:endParaRPr lang="es-NI"/>
        </a:p>
      </dgm:t>
    </dgm:pt>
    <dgm:pt modelId="{50F50A1B-14C7-4449-B731-C48947E3FAB5}" type="sibTrans" cxnId="{54608827-63E6-438D-A739-481B9B079282}">
      <dgm:prSet/>
      <dgm:spPr/>
      <dgm:t>
        <a:bodyPr/>
        <a:lstStyle/>
        <a:p>
          <a:endParaRPr lang="es-NI"/>
        </a:p>
      </dgm:t>
    </dgm:pt>
    <dgm:pt modelId="{57BE1C90-09CE-44F3-88BD-00CC0C56274E}">
      <dgm:prSet phldrT="[Texto]" custT="1"/>
      <dgm:spPr>
        <a:solidFill>
          <a:schemeClr val="accent1">
            <a:lumMod val="20000"/>
            <a:lumOff val="80000"/>
          </a:schemeClr>
        </a:solidFill>
      </dgm:spPr>
      <dgm:t>
        <a:bodyPr/>
        <a:lstStyle/>
        <a:p>
          <a:r>
            <a:rPr lang="es-NI" sz="2200" b="1" dirty="0">
              <a:solidFill>
                <a:srgbClr val="FF0000"/>
              </a:solidFill>
              <a:latin typeface="+mj-lt"/>
            </a:rPr>
            <a:t>2009: </a:t>
          </a:r>
          <a:r>
            <a:rPr lang="es-NI" sz="2200" b="1" dirty="0">
              <a:solidFill>
                <a:schemeClr val="tx2"/>
              </a:solidFill>
              <a:latin typeface="+mj-lt"/>
            </a:rPr>
            <a:t>24,253</a:t>
          </a:r>
        </a:p>
      </dgm:t>
    </dgm:pt>
    <dgm:pt modelId="{57D3EE82-7B58-431A-AF51-0607A2D98E5C}" type="parTrans" cxnId="{72D4289C-9934-4AC4-8833-0A1305BB1E92}">
      <dgm:prSet/>
      <dgm:spPr/>
      <dgm:t>
        <a:bodyPr/>
        <a:lstStyle/>
        <a:p>
          <a:endParaRPr lang="es-NI"/>
        </a:p>
      </dgm:t>
    </dgm:pt>
    <dgm:pt modelId="{3EDE2E92-FBFD-427C-BAC3-547231DB99BB}" type="sibTrans" cxnId="{72D4289C-9934-4AC4-8833-0A1305BB1E92}">
      <dgm:prSet/>
      <dgm:spPr/>
      <dgm:t>
        <a:bodyPr/>
        <a:lstStyle/>
        <a:p>
          <a:endParaRPr lang="es-NI"/>
        </a:p>
      </dgm:t>
    </dgm:pt>
    <dgm:pt modelId="{6AED524F-E26D-4D75-A53B-4ACD0B03CF9D}" type="pres">
      <dgm:prSet presAssocID="{9FCD4560-3B32-458A-BA73-81DFA549707C}" presName="linear" presStyleCnt="0">
        <dgm:presLayoutVars>
          <dgm:dir/>
          <dgm:animLvl val="lvl"/>
          <dgm:resizeHandles val="exact"/>
        </dgm:presLayoutVars>
      </dgm:prSet>
      <dgm:spPr/>
      <dgm:t>
        <a:bodyPr/>
        <a:lstStyle/>
        <a:p>
          <a:endParaRPr lang="es-MX"/>
        </a:p>
      </dgm:t>
    </dgm:pt>
    <dgm:pt modelId="{B7EACE12-4DF1-4A9E-98B0-5F3CDD5D47F6}" type="pres">
      <dgm:prSet presAssocID="{6B1CED55-35F3-4591-B294-A5EED9232A8B}" presName="parentLin" presStyleCnt="0"/>
      <dgm:spPr/>
    </dgm:pt>
    <dgm:pt modelId="{D8A6A85B-CA68-40C5-BCA1-E9215CE1FA2B}" type="pres">
      <dgm:prSet presAssocID="{6B1CED55-35F3-4591-B294-A5EED9232A8B}" presName="parentLeftMargin" presStyleLbl="node1" presStyleIdx="0" presStyleCnt="3"/>
      <dgm:spPr/>
      <dgm:t>
        <a:bodyPr/>
        <a:lstStyle/>
        <a:p>
          <a:endParaRPr lang="es-MX"/>
        </a:p>
      </dgm:t>
    </dgm:pt>
    <dgm:pt modelId="{1BAEFAB8-BCFA-48F2-89AC-3F111912DB5D}" type="pres">
      <dgm:prSet presAssocID="{6B1CED55-35F3-4591-B294-A5EED9232A8B}" presName="parentText" presStyleLbl="node1" presStyleIdx="0" presStyleCnt="3">
        <dgm:presLayoutVars>
          <dgm:chMax val="0"/>
          <dgm:bulletEnabled val="1"/>
        </dgm:presLayoutVars>
      </dgm:prSet>
      <dgm:spPr/>
      <dgm:t>
        <a:bodyPr/>
        <a:lstStyle/>
        <a:p>
          <a:endParaRPr lang="es-MX"/>
        </a:p>
      </dgm:t>
    </dgm:pt>
    <dgm:pt modelId="{E193F06A-1E73-4BA5-B5DA-CE28318D5BAC}" type="pres">
      <dgm:prSet presAssocID="{6B1CED55-35F3-4591-B294-A5EED9232A8B}" presName="negativeSpace" presStyleCnt="0"/>
      <dgm:spPr/>
    </dgm:pt>
    <dgm:pt modelId="{B665764C-E14F-43A0-B160-707C091FB71A}" type="pres">
      <dgm:prSet presAssocID="{6B1CED55-35F3-4591-B294-A5EED9232A8B}" presName="childText" presStyleLbl="conFgAcc1" presStyleIdx="0" presStyleCnt="3">
        <dgm:presLayoutVars>
          <dgm:bulletEnabled val="1"/>
        </dgm:presLayoutVars>
      </dgm:prSet>
      <dgm:spPr/>
    </dgm:pt>
    <dgm:pt modelId="{19DB7BDF-D90F-41CB-B14D-8DC340D437B3}" type="pres">
      <dgm:prSet presAssocID="{D69F4685-04FB-4B40-A5A4-AEF6ACCC4836}" presName="spaceBetweenRectangles" presStyleCnt="0"/>
      <dgm:spPr/>
    </dgm:pt>
    <dgm:pt modelId="{DCE4CF8D-CA08-4D66-9D8D-798461231AAC}" type="pres">
      <dgm:prSet presAssocID="{D059BD64-F3D9-41C1-A2C1-C407A7058CE8}" presName="parentLin" presStyleCnt="0"/>
      <dgm:spPr/>
    </dgm:pt>
    <dgm:pt modelId="{433699AF-B5C3-4037-8311-31F6FBF72329}" type="pres">
      <dgm:prSet presAssocID="{D059BD64-F3D9-41C1-A2C1-C407A7058CE8}" presName="parentLeftMargin" presStyleLbl="node1" presStyleIdx="0" presStyleCnt="3"/>
      <dgm:spPr/>
      <dgm:t>
        <a:bodyPr/>
        <a:lstStyle/>
        <a:p>
          <a:endParaRPr lang="es-MX"/>
        </a:p>
      </dgm:t>
    </dgm:pt>
    <dgm:pt modelId="{77B897E2-FE76-45E7-B3D6-A23B575E3B3C}" type="pres">
      <dgm:prSet presAssocID="{D059BD64-F3D9-41C1-A2C1-C407A7058CE8}" presName="parentText" presStyleLbl="node1" presStyleIdx="1" presStyleCnt="3">
        <dgm:presLayoutVars>
          <dgm:chMax val="0"/>
          <dgm:bulletEnabled val="1"/>
        </dgm:presLayoutVars>
      </dgm:prSet>
      <dgm:spPr/>
      <dgm:t>
        <a:bodyPr/>
        <a:lstStyle/>
        <a:p>
          <a:endParaRPr lang="es-MX"/>
        </a:p>
      </dgm:t>
    </dgm:pt>
    <dgm:pt modelId="{3FBF6A33-73A1-41A1-83B8-48EC27C2E946}" type="pres">
      <dgm:prSet presAssocID="{D059BD64-F3D9-41C1-A2C1-C407A7058CE8}" presName="negativeSpace" presStyleCnt="0"/>
      <dgm:spPr/>
    </dgm:pt>
    <dgm:pt modelId="{8D419C10-A59D-4D93-A607-B5BCEE3C395B}" type="pres">
      <dgm:prSet presAssocID="{D059BD64-F3D9-41C1-A2C1-C407A7058CE8}" presName="childText" presStyleLbl="conFgAcc1" presStyleIdx="1" presStyleCnt="3">
        <dgm:presLayoutVars>
          <dgm:bulletEnabled val="1"/>
        </dgm:presLayoutVars>
      </dgm:prSet>
      <dgm:spPr/>
    </dgm:pt>
    <dgm:pt modelId="{0D676065-0B46-41C7-A815-0142630A5C1F}" type="pres">
      <dgm:prSet presAssocID="{50F50A1B-14C7-4449-B731-C48947E3FAB5}" presName="spaceBetweenRectangles" presStyleCnt="0"/>
      <dgm:spPr/>
    </dgm:pt>
    <dgm:pt modelId="{5F6A48C9-3BFA-4943-90E4-7DF0BCA3E296}" type="pres">
      <dgm:prSet presAssocID="{57BE1C90-09CE-44F3-88BD-00CC0C56274E}" presName="parentLin" presStyleCnt="0"/>
      <dgm:spPr/>
    </dgm:pt>
    <dgm:pt modelId="{E4F00208-8782-4C24-9ACC-5000197C532F}" type="pres">
      <dgm:prSet presAssocID="{57BE1C90-09CE-44F3-88BD-00CC0C56274E}" presName="parentLeftMargin" presStyleLbl="node1" presStyleIdx="1" presStyleCnt="3"/>
      <dgm:spPr/>
      <dgm:t>
        <a:bodyPr/>
        <a:lstStyle/>
        <a:p>
          <a:endParaRPr lang="es-MX"/>
        </a:p>
      </dgm:t>
    </dgm:pt>
    <dgm:pt modelId="{48F49E8A-2ED1-46DD-AF10-FA38A854F3AD}" type="pres">
      <dgm:prSet presAssocID="{57BE1C90-09CE-44F3-88BD-00CC0C56274E}" presName="parentText" presStyleLbl="node1" presStyleIdx="2" presStyleCnt="3">
        <dgm:presLayoutVars>
          <dgm:chMax val="0"/>
          <dgm:bulletEnabled val="1"/>
        </dgm:presLayoutVars>
      </dgm:prSet>
      <dgm:spPr/>
      <dgm:t>
        <a:bodyPr/>
        <a:lstStyle/>
        <a:p>
          <a:endParaRPr lang="es-MX"/>
        </a:p>
      </dgm:t>
    </dgm:pt>
    <dgm:pt modelId="{C2931D58-15DB-4046-B78C-09C00CAA2EBF}" type="pres">
      <dgm:prSet presAssocID="{57BE1C90-09CE-44F3-88BD-00CC0C56274E}" presName="negativeSpace" presStyleCnt="0"/>
      <dgm:spPr/>
    </dgm:pt>
    <dgm:pt modelId="{EC13AECC-1213-43D5-B0BE-035A4C8292D6}" type="pres">
      <dgm:prSet presAssocID="{57BE1C90-09CE-44F3-88BD-00CC0C56274E}" presName="childText" presStyleLbl="conFgAcc1" presStyleIdx="2" presStyleCnt="3">
        <dgm:presLayoutVars>
          <dgm:bulletEnabled val="1"/>
        </dgm:presLayoutVars>
      </dgm:prSet>
      <dgm:spPr/>
    </dgm:pt>
  </dgm:ptLst>
  <dgm:cxnLst>
    <dgm:cxn modelId="{72D4289C-9934-4AC4-8833-0A1305BB1E92}" srcId="{9FCD4560-3B32-458A-BA73-81DFA549707C}" destId="{57BE1C90-09CE-44F3-88BD-00CC0C56274E}" srcOrd="2" destOrd="0" parTransId="{57D3EE82-7B58-431A-AF51-0607A2D98E5C}" sibTransId="{3EDE2E92-FBFD-427C-BAC3-547231DB99BB}"/>
    <dgm:cxn modelId="{E9A5596A-81A1-4917-BE37-4462488A17BB}" srcId="{9FCD4560-3B32-458A-BA73-81DFA549707C}" destId="{6B1CED55-35F3-4591-B294-A5EED9232A8B}" srcOrd="0" destOrd="0" parTransId="{D44CDFBC-4DD1-4982-8536-EED10AA9B555}" sibTransId="{D69F4685-04FB-4B40-A5A4-AEF6ACCC4836}"/>
    <dgm:cxn modelId="{E9F85499-0C20-4725-B2CE-1110998EAE42}" type="presOf" srcId="{D059BD64-F3D9-41C1-A2C1-C407A7058CE8}" destId="{433699AF-B5C3-4037-8311-31F6FBF72329}" srcOrd="0" destOrd="0" presId="urn:microsoft.com/office/officeart/2005/8/layout/list1"/>
    <dgm:cxn modelId="{01D3460A-6487-4BFE-93C6-C11620E4B88A}" type="presOf" srcId="{57BE1C90-09CE-44F3-88BD-00CC0C56274E}" destId="{48F49E8A-2ED1-46DD-AF10-FA38A854F3AD}" srcOrd="1" destOrd="0" presId="urn:microsoft.com/office/officeart/2005/8/layout/list1"/>
    <dgm:cxn modelId="{84D304C6-1DFA-4298-B3B0-A5703062F679}" type="presOf" srcId="{57BE1C90-09CE-44F3-88BD-00CC0C56274E}" destId="{E4F00208-8782-4C24-9ACC-5000197C532F}" srcOrd="0" destOrd="0" presId="urn:microsoft.com/office/officeart/2005/8/layout/list1"/>
    <dgm:cxn modelId="{E753C85B-FEBB-44F5-BAB6-56B8568AE1EB}" type="presOf" srcId="{D059BD64-F3D9-41C1-A2C1-C407A7058CE8}" destId="{77B897E2-FE76-45E7-B3D6-A23B575E3B3C}" srcOrd="1" destOrd="0" presId="urn:microsoft.com/office/officeart/2005/8/layout/list1"/>
    <dgm:cxn modelId="{1AE9F609-5223-44DD-A194-CD5FBE29FC9F}" type="presOf" srcId="{9FCD4560-3B32-458A-BA73-81DFA549707C}" destId="{6AED524F-E26D-4D75-A53B-4ACD0B03CF9D}" srcOrd="0" destOrd="0" presId="urn:microsoft.com/office/officeart/2005/8/layout/list1"/>
    <dgm:cxn modelId="{1E74FDE3-654D-45E2-971C-25283DA011BF}" type="presOf" srcId="{6B1CED55-35F3-4591-B294-A5EED9232A8B}" destId="{1BAEFAB8-BCFA-48F2-89AC-3F111912DB5D}" srcOrd="1" destOrd="0" presId="urn:microsoft.com/office/officeart/2005/8/layout/list1"/>
    <dgm:cxn modelId="{54608827-63E6-438D-A739-481B9B079282}" srcId="{9FCD4560-3B32-458A-BA73-81DFA549707C}" destId="{D059BD64-F3D9-41C1-A2C1-C407A7058CE8}" srcOrd="1" destOrd="0" parTransId="{0B8F09E1-FAD0-4B5C-91CB-03B877AC9926}" sibTransId="{50F50A1B-14C7-4449-B731-C48947E3FAB5}"/>
    <dgm:cxn modelId="{26BF0AF4-AD4F-46AB-8513-15B98F5F937A}" type="presOf" srcId="{6B1CED55-35F3-4591-B294-A5EED9232A8B}" destId="{D8A6A85B-CA68-40C5-BCA1-E9215CE1FA2B}" srcOrd="0" destOrd="0" presId="urn:microsoft.com/office/officeart/2005/8/layout/list1"/>
    <dgm:cxn modelId="{49894490-42BF-4EE6-BE1D-8273F17A8383}" type="presParOf" srcId="{6AED524F-E26D-4D75-A53B-4ACD0B03CF9D}" destId="{B7EACE12-4DF1-4A9E-98B0-5F3CDD5D47F6}" srcOrd="0" destOrd="0" presId="urn:microsoft.com/office/officeart/2005/8/layout/list1"/>
    <dgm:cxn modelId="{9E8F168F-C9AB-4E40-B4B6-3748A04B4426}" type="presParOf" srcId="{B7EACE12-4DF1-4A9E-98B0-5F3CDD5D47F6}" destId="{D8A6A85B-CA68-40C5-BCA1-E9215CE1FA2B}" srcOrd="0" destOrd="0" presId="urn:microsoft.com/office/officeart/2005/8/layout/list1"/>
    <dgm:cxn modelId="{B914483A-2332-4245-836C-5462426D1260}" type="presParOf" srcId="{B7EACE12-4DF1-4A9E-98B0-5F3CDD5D47F6}" destId="{1BAEFAB8-BCFA-48F2-89AC-3F111912DB5D}" srcOrd="1" destOrd="0" presId="urn:microsoft.com/office/officeart/2005/8/layout/list1"/>
    <dgm:cxn modelId="{BF643D76-A898-44D6-8D24-606FED369DD7}" type="presParOf" srcId="{6AED524F-E26D-4D75-A53B-4ACD0B03CF9D}" destId="{E193F06A-1E73-4BA5-B5DA-CE28318D5BAC}" srcOrd="1" destOrd="0" presId="urn:microsoft.com/office/officeart/2005/8/layout/list1"/>
    <dgm:cxn modelId="{6E7BF09D-1D8F-4DB3-9C2E-7F49D5CD3242}" type="presParOf" srcId="{6AED524F-E26D-4D75-A53B-4ACD0B03CF9D}" destId="{B665764C-E14F-43A0-B160-707C091FB71A}" srcOrd="2" destOrd="0" presId="urn:microsoft.com/office/officeart/2005/8/layout/list1"/>
    <dgm:cxn modelId="{105363B2-A6DE-456D-8ED2-081922542A2B}" type="presParOf" srcId="{6AED524F-E26D-4D75-A53B-4ACD0B03CF9D}" destId="{19DB7BDF-D90F-41CB-B14D-8DC340D437B3}" srcOrd="3" destOrd="0" presId="urn:microsoft.com/office/officeart/2005/8/layout/list1"/>
    <dgm:cxn modelId="{889E1633-11B7-45B1-BAB9-E0B5558177EB}" type="presParOf" srcId="{6AED524F-E26D-4D75-A53B-4ACD0B03CF9D}" destId="{DCE4CF8D-CA08-4D66-9D8D-798461231AAC}" srcOrd="4" destOrd="0" presId="urn:microsoft.com/office/officeart/2005/8/layout/list1"/>
    <dgm:cxn modelId="{0B9B67C0-4CB0-43C3-94A4-ACEEE8406639}" type="presParOf" srcId="{DCE4CF8D-CA08-4D66-9D8D-798461231AAC}" destId="{433699AF-B5C3-4037-8311-31F6FBF72329}" srcOrd="0" destOrd="0" presId="urn:microsoft.com/office/officeart/2005/8/layout/list1"/>
    <dgm:cxn modelId="{AA721FD9-82B5-4029-BDE0-9A2195B39271}" type="presParOf" srcId="{DCE4CF8D-CA08-4D66-9D8D-798461231AAC}" destId="{77B897E2-FE76-45E7-B3D6-A23B575E3B3C}" srcOrd="1" destOrd="0" presId="urn:microsoft.com/office/officeart/2005/8/layout/list1"/>
    <dgm:cxn modelId="{3F49FE39-A189-4760-A9FA-D43F8F94C2D8}" type="presParOf" srcId="{6AED524F-E26D-4D75-A53B-4ACD0B03CF9D}" destId="{3FBF6A33-73A1-41A1-83B8-48EC27C2E946}" srcOrd="5" destOrd="0" presId="urn:microsoft.com/office/officeart/2005/8/layout/list1"/>
    <dgm:cxn modelId="{61AC2278-5E5B-48E9-937E-4BD488FC1469}" type="presParOf" srcId="{6AED524F-E26D-4D75-A53B-4ACD0B03CF9D}" destId="{8D419C10-A59D-4D93-A607-B5BCEE3C395B}" srcOrd="6" destOrd="0" presId="urn:microsoft.com/office/officeart/2005/8/layout/list1"/>
    <dgm:cxn modelId="{54DBDB48-499E-46EF-890D-0427F1E70E53}" type="presParOf" srcId="{6AED524F-E26D-4D75-A53B-4ACD0B03CF9D}" destId="{0D676065-0B46-41C7-A815-0142630A5C1F}" srcOrd="7" destOrd="0" presId="urn:microsoft.com/office/officeart/2005/8/layout/list1"/>
    <dgm:cxn modelId="{6843EE4B-8A98-45B2-9280-CAC0F518CD1F}" type="presParOf" srcId="{6AED524F-E26D-4D75-A53B-4ACD0B03CF9D}" destId="{5F6A48C9-3BFA-4943-90E4-7DF0BCA3E296}" srcOrd="8" destOrd="0" presId="urn:microsoft.com/office/officeart/2005/8/layout/list1"/>
    <dgm:cxn modelId="{28D3D492-7111-4218-B49C-E989E3397170}" type="presParOf" srcId="{5F6A48C9-3BFA-4943-90E4-7DF0BCA3E296}" destId="{E4F00208-8782-4C24-9ACC-5000197C532F}" srcOrd="0" destOrd="0" presId="urn:microsoft.com/office/officeart/2005/8/layout/list1"/>
    <dgm:cxn modelId="{70DD899C-7D7A-4F1E-87D2-813AFD943DF3}" type="presParOf" srcId="{5F6A48C9-3BFA-4943-90E4-7DF0BCA3E296}" destId="{48F49E8A-2ED1-46DD-AF10-FA38A854F3AD}" srcOrd="1" destOrd="0" presId="urn:microsoft.com/office/officeart/2005/8/layout/list1"/>
    <dgm:cxn modelId="{8BE37964-B908-40C7-97F5-E147B8E607B8}" type="presParOf" srcId="{6AED524F-E26D-4D75-A53B-4ACD0B03CF9D}" destId="{C2931D58-15DB-4046-B78C-09C00CAA2EBF}" srcOrd="9" destOrd="0" presId="urn:microsoft.com/office/officeart/2005/8/layout/list1"/>
    <dgm:cxn modelId="{D990DB28-5F71-47A6-B7F0-AB9475A5305B}" type="presParOf" srcId="{6AED524F-E26D-4D75-A53B-4ACD0B03CF9D}" destId="{EC13AECC-1213-43D5-B0BE-035A4C8292D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CD4560-3B32-458A-BA73-81DFA54970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NI"/>
        </a:p>
      </dgm:t>
    </dgm:pt>
    <dgm:pt modelId="{6B1CED55-35F3-4591-B294-A5EED9232A8B}">
      <dgm:prSet phldrT="[Texto]" custT="1"/>
      <dgm:spPr>
        <a:solidFill>
          <a:schemeClr val="accent1">
            <a:lumMod val="20000"/>
            <a:lumOff val="80000"/>
          </a:schemeClr>
        </a:solidFill>
      </dgm:spPr>
      <dgm:t>
        <a:bodyPr/>
        <a:lstStyle/>
        <a:p>
          <a:r>
            <a:rPr lang="es-NI" sz="2200" b="1" dirty="0">
              <a:solidFill>
                <a:srgbClr val="FF0000"/>
              </a:solidFill>
            </a:rPr>
            <a:t>2010: </a:t>
          </a:r>
          <a:r>
            <a:rPr lang="es-NI" sz="2200" b="1" dirty="0">
              <a:solidFill>
                <a:schemeClr val="tx2"/>
              </a:solidFill>
            </a:rPr>
            <a:t>37,269</a:t>
          </a:r>
        </a:p>
      </dgm:t>
    </dgm:pt>
    <dgm:pt modelId="{D44CDFBC-4DD1-4982-8536-EED10AA9B555}" type="parTrans" cxnId="{E9A5596A-81A1-4917-BE37-4462488A17BB}">
      <dgm:prSet/>
      <dgm:spPr/>
      <dgm:t>
        <a:bodyPr/>
        <a:lstStyle/>
        <a:p>
          <a:endParaRPr lang="es-NI"/>
        </a:p>
      </dgm:t>
    </dgm:pt>
    <dgm:pt modelId="{D69F4685-04FB-4B40-A5A4-AEF6ACCC4836}" type="sibTrans" cxnId="{E9A5596A-81A1-4917-BE37-4462488A17BB}">
      <dgm:prSet/>
      <dgm:spPr/>
      <dgm:t>
        <a:bodyPr/>
        <a:lstStyle/>
        <a:p>
          <a:endParaRPr lang="es-NI"/>
        </a:p>
      </dgm:t>
    </dgm:pt>
    <dgm:pt modelId="{D059BD64-F3D9-41C1-A2C1-C407A7058CE8}">
      <dgm:prSet phldrT="[Texto]" custT="1"/>
      <dgm:spPr>
        <a:solidFill>
          <a:schemeClr val="accent1">
            <a:lumMod val="20000"/>
            <a:lumOff val="80000"/>
          </a:schemeClr>
        </a:solidFill>
      </dgm:spPr>
      <dgm:t>
        <a:bodyPr/>
        <a:lstStyle/>
        <a:p>
          <a:r>
            <a:rPr lang="es-NI" sz="2200" b="1" dirty="0">
              <a:solidFill>
                <a:srgbClr val="FF0000"/>
              </a:solidFill>
            </a:rPr>
            <a:t>2011: </a:t>
          </a:r>
          <a:r>
            <a:rPr lang="es-NI" sz="2200" b="1" dirty="0">
              <a:solidFill>
                <a:schemeClr val="tx2"/>
              </a:solidFill>
            </a:rPr>
            <a:t>70,288</a:t>
          </a:r>
        </a:p>
      </dgm:t>
    </dgm:pt>
    <dgm:pt modelId="{0B8F09E1-FAD0-4B5C-91CB-03B877AC9926}" type="parTrans" cxnId="{54608827-63E6-438D-A739-481B9B079282}">
      <dgm:prSet/>
      <dgm:spPr/>
      <dgm:t>
        <a:bodyPr/>
        <a:lstStyle/>
        <a:p>
          <a:endParaRPr lang="es-NI"/>
        </a:p>
      </dgm:t>
    </dgm:pt>
    <dgm:pt modelId="{50F50A1B-14C7-4449-B731-C48947E3FAB5}" type="sibTrans" cxnId="{54608827-63E6-438D-A739-481B9B079282}">
      <dgm:prSet/>
      <dgm:spPr/>
      <dgm:t>
        <a:bodyPr/>
        <a:lstStyle/>
        <a:p>
          <a:endParaRPr lang="es-NI"/>
        </a:p>
      </dgm:t>
    </dgm:pt>
    <dgm:pt modelId="{57BE1C90-09CE-44F3-88BD-00CC0C56274E}">
      <dgm:prSet phldrT="[Texto]" custT="1"/>
      <dgm:spPr>
        <a:solidFill>
          <a:schemeClr val="accent1">
            <a:lumMod val="20000"/>
            <a:lumOff val="80000"/>
          </a:schemeClr>
        </a:solidFill>
      </dgm:spPr>
      <dgm:t>
        <a:bodyPr/>
        <a:lstStyle/>
        <a:p>
          <a:r>
            <a:rPr lang="es-NI" sz="2200" b="1" dirty="0">
              <a:solidFill>
                <a:srgbClr val="FF0000"/>
              </a:solidFill>
            </a:rPr>
            <a:t>2012: </a:t>
          </a:r>
          <a:r>
            <a:rPr lang="es-NI" sz="2200" b="1" dirty="0">
              <a:solidFill>
                <a:schemeClr val="tx2"/>
              </a:solidFill>
            </a:rPr>
            <a:t>53,509 </a:t>
          </a:r>
        </a:p>
      </dgm:t>
    </dgm:pt>
    <dgm:pt modelId="{57D3EE82-7B58-431A-AF51-0607A2D98E5C}" type="parTrans" cxnId="{72D4289C-9934-4AC4-8833-0A1305BB1E92}">
      <dgm:prSet/>
      <dgm:spPr/>
      <dgm:t>
        <a:bodyPr/>
        <a:lstStyle/>
        <a:p>
          <a:endParaRPr lang="es-NI"/>
        </a:p>
      </dgm:t>
    </dgm:pt>
    <dgm:pt modelId="{3EDE2E92-FBFD-427C-BAC3-547231DB99BB}" type="sibTrans" cxnId="{72D4289C-9934-4AC4-8833-0A1305BB1E92}">
      <dgm:prSet/>
      <dgm:spPr/>
      <dgm:t>
        <a:bodyPr/>
        <a:lstStyle/>
        <a:p>
          <a:endParaRPr lang="es-NI"/>
        </a:p>
      </dgm:t>
    </dgm:pt>
    <dgm:pt modelId="{6AED524F-E26D-4D75-A53B-4ACD0B03CF9D}" type="pres">
      <dgm:prSet presAssocID="{9FCD4560-3B32-458A-BA73-81DFA549707C}" presName="linear" presStyleCnt="0">
        <dgm:presLayoutVars>
          <dgm:dir/>
          <dgm:animLvl val="lvl"/>
          <dgm:resizeHandles val="exact"/>
        </dgm:presLayoutVars>
      </dgm:prSet>
      <dgm:spPr/>
      <dgm:t>
        <a:bodyPr/>
        <a:lstStyle/>
        <a:p>
          <a:endParaRPr lang="es-MX"/>
        </a:p>
      </dgm:t>
    </dgm:pt>
    <dgm:pt modelId="{B7EACE12-4DF1-4A9E-98B0-5F3CDD5D47F6}" type="pres">
      <dgm:prSet presAssocID="{6B1CED55-35F3-4591-B294-A5EED9232A8B}" presName="parentLin" presStyleCnt="0"/>
      <dgm:spPr/>
    </dgm:pt>
    <dgm:pt modelId="{D8A6A85B-CA68-40C5-BCA1-E9215CE1FA2B}" type="pres">
      <dgm:prSet presAssocID="{6B1CED55-35F3-4591-B294-A5EED9232A8B}" presName="parentLeftMargin" presStyleLbl="node1" presStyleIdx="0" presStyleCnt="3"/>
      <dgm:spPr/>
      <dgm:t>
        <a:bodyPr/>
        <a:lstStyle/>
        <a:p>
          <a:endParaRPr lang="es-MX"/>
        </a:p>
      </dgm:t>
    </dgm:pt>
    <dgm:pt modelId="{1BAEFAB8-BCFA-48F2-89AC-3F111912DB5D}" type="pres">
      <dgm:prSet presAssocID="{6B1CED55-35F3-4591-B294-A5EED9232A8B}" presName="parentText" presStyleLbl="node1" presStyleIdx="0" presStyleCnt="3">
        <dgm:presLayoutVars>
          <dgm:chMax val="0"/>
          <dgm:bulletEnabled val="1"/>
        </dgm:presLayoutVars>
      </dgm:prSet>
      <dgm:spPr/>
      <dgm:t>
        <a:bodyPr/>
        <a:lstStyle/>
        <a:p>
          <a:endParaRPr lang="es-MX"/>
        </a:p>
      </dgm:t>
    </dgm:pt>
    <dgm:pt modelId="{E193F06A-1E73-4BA5-B5DA-CE28318D5BAC}" type="pres">
      <dgm:prSet presAssocID="{6B1CED55-35F3-4591-B294-A5EED9232A8B}" presName="negativeSpace" presStyleCnt="0"/>
      <dgm:spPr/>
    </dgm:pt>
    <dgm:pt modelId="{B665764C-E14F-43A0-B160-707C091FB71A}" type="pres">
      <dgm:prSet presAssocID="{6B1CED55-35F3-4591-B294-A5EED9232A8B}" presName="childText" presStyleLbl="conFgAcc1" presStyleIdx="0" presStyleCnt="3">
        <dgm:presLayoutVars>
          <dgm:bulletEnabled val="1"/>
        </dgm:presLayoutVars>
      </dgm:prSet>
      <dgm:spPr/>
    </dgm:pt>
    <dgm:pt modelId="{19DB7BDF-D90F-41CB-B14D-8DC340D437B3}" type="pres">
      <dgm:prSet presAssocID="{D69F4685-04FB-4B40-A5A4-AEF6ACCC4836}" presName="spaceBetweenRectangles" presStyleCnt="0"/>
      <dgm:spPr/>
    </dgm:pt>
    <dgm:pt modelId="{DCE4CF8D-CA08-4D66-9D8D-798461231AAC}" type="pres">
      <dgm:prSet presAssocID="{D059BD64-F3D9-41C1-A2C1-C407A7058CE8}" presName="parentLin" presStyleCnt="0"/>
      <dgm:spPr/>
    </dgm:pt>
    <dgm:pt modelId="{433699AF-B5C3-4037-8311-31F6FBF72329}" type="pres">
      <dgm:prSet presAssocID="{D059BD64-F3D9-41C1-A2C1-C407A7058CE8}" presName="parentLeftMargin" presStyleLbl="node1" presStyleIdx="0" presStyleCnt="3"/>
      <dgm:spPr/>
      <dgm:t>
        <a:bodyPr/>
        <a:lstStyle/>
        <a:p>
          <a:endParaRPr lang="es-MX"/>
        </a:p>
      </dgm:t>
    </dgm:pt>
    <dgm:pt modelId="{77B897E2-FE76-45E7-B3D6-A23B575E3B3C}" type="pres">
      <dgm:prSet presAssocID="{D059BD64-F3D9-41C1-A2C1-C407A7058CE8}" presName="parentText" presStyleLbl="node1" presStyleIdx="1" presStyleCnt="3">
        <dgm:presLayoutVars>
          <dgm:chMax val="0"/>
          <dgm:bulletEnabled val="1"/>
        </dgm:presLayoutVars>
      </dgm:prSet>
      <dgm:spPr/>
      <dgm:t>
        <a:bodyPr/>
        <a:lstStyle/>
        <a:p>
          <a:endParaRPr lang="es-MX"/>
        </a:p>
      </dgm:t>
    </dgm:pt>
    <dgm:pt modelId="{3FBF6A33-73A1-41A1-83B8-48EC27C2E946}" type="pres">
      <dgm:prSet presAssocID="{D059BD64-F3D9-41C1-A2C1-C407A7058CE8}" presName="negativeSpace" presStyleCnt="0"/>
      <dgm:spPr/>
    </dgm:pt>
    <dgm:pt modelId="{8D419C10-A59D-4D93-A607-B5BCEE3C395B}" type="pres">
      <dgm:prSet presAssocID="{D059BD64-F3D9-41C1-A2C1-C407A7058CE8}" presName="childText" presStyleLbl="conFgAcc1" presStyleIdx="1" presStyleCnt="3">
        <dgm:presLayoutVars>
          <dgm:bulletEnabled val="1"/>
        </dgm:presLayoutVars>
      </dgm:prSet>
      <dgm:spPr/>
    </dgm:pt>
    <dgm:pt modelId="{0D676065-0B46-41C7-A815-0142630A5C1F}" type="pres">
      <dgm:prSet presAssocID="{50F50A1B-14C7-4449-B731-C48947E3FAB5}" presName="spaceBetweenRectangles" presStyleCnt="0"/>
      <dgm:spPr/>
    </dgm:pt>
    <dgm:pt modelId="{5F6A48C9-3BFA-4943-90E4-7DF0BCA3E296}" type="pres">
      <dgm:prSet presAssocID="{57BE1C90-09CE-44F3-88BD-00CC0C56274E}" presName="parentLin" presStyleCnt="0"/>
      <dgm:spPr/>
    </dgm:pt>
    <dgm:pt modelId="{E4F00208-8782-4C24-9ACC-5000197C532F}" type="pres">
      <dgm:prSet presAssocID="{57BE1C90-09CE-44F3-88BD-00CC0C56274E}" presName="parentLeftMargin" presStyleLbl="node1" presStyleIdx="1" presStyleCnt="3"/>
      <dgm:spPr/>
      <dgm:t>
        <a:bodyPr/>
        <a:lstStyle/>
        <a:p>
          <a:endParaRPr lang="es-MX"/>
        </a:p>
      </dgm:t>
    </dgm:pt>
    <dgm:pt modelId="{48F49E8A-2ED1-46DD-AF10-FA38A854F3AD}" type="pres">
      <dgm:prSet presAssocID="{57BE1C90-09CE-44F3-88BD-00CC0C56274E}" presName="parentText" presStyleLbl="node1" presStyleIdx="2" presStyleCnt="3">
        <dgm:presLayoutVars>
          <dgm:chMax val="0"/>
          <dgm:bulletEnabled val="1"/>
        </dgm:presLayoutVars>
      </dgm:prSet>
      <dgm:spPr/>
      <dgm:t>
        <a:bodyPr/>
        <a:lstStyle/>
        <a:p>
          <a:endParaRPr lang="es-MX"/>
        </a:p>
      </dgm:t>
    </dgm:pt>
    <dgm:pt modelId="{C2931D58-15DB-4046-B78C-09C00CAA2EBF}" type="pres">
      <dgm:prSet presAssocID="{57BE1C90-09CE-44F3-88BD-00CC0C56274E}" presName="negativeSpace" presStyleCnt="0"/>
      <dgm:spPr/>
    </dgm:pt>
    <dgm:pt modelId="{EC13AECC-1213-43D5-B0BE-035A4C8292D6}" type="pres">
      <dgm:prSet presAssocID="{57BE1C90-09CE-44F3-88BD-00CC0C56274E}" presName="childText" presStyleLbl="conFgAcc1" presStyleIdx="2" presStyleCnt="3">
        <dgm:presLayoutVars>
          <dgm:bulletEnabled val="1"/>
        </dgm:presLayoutVars>
      </dgm:prSet>
      <dgm:spPr/>
    </dgm:pt>
  </dgm:ptLst>
  <dgm:cxnLst>
    <dgm:cxn modelId="{13EF1696-3D89-465D-837B-8AFAE8F6CF96}" type="presOf" srcId="{6B1CED55-35F3-4591-B294-A5EED9232A8B}" destId="{D8A6A85B-CA68-40C5-BCA1-E9215CE1FA2B}" srcOrd="0" destOrd="0" presId="urn:microsoft.com/office/officeart/2005/8/layout/list1"/>
    <dgm:cxn modelId="{29AB2F86-22E9-41A3-9D15-EED63FBEB0CA}" type="presOf" srcId="{6B1CED55-35F3-4591-B294-A5EED9232A8B}" destId="{1BAEFAB8-BCFA-48F2-89AC-3F111912DB5D}" srcOrd="1" destOrd="0" presId="urn:microsoft.com/office/officeart/2005/8/layout/list1"/>
    <dgm:cxn modelId="{58D92180-34CA-45DD-A305-347EC775BA14}" type="presOf" srcId="{D059BD64-F3D9-41C1-A2C1-C407A7058CE8}" destId="{77B897E2-FE76-45E7-B3D6-A23B575E3B3C}" srcOrd="1" destOrd="0" presId="urn:microsoft.com/office/officeart/2005/8/layout/list1"/>
    <dgm:cxn modelId="{D05F1B92-443A-4F3E-8707-51495B91E905}" type="presOf" srcId="{9FCD4560-3B32-458A-BA73-81DFA549707C}" destId="{6AED524F-E26D-4D75-A53B-4ACD0B03CF9D}" srcOrd="0" destOrd="0" presId="urn:microsoft.com/office/officeart/2005/8/layout/list1"/>
    <dgm:cxn modelId="{72D4289C-9934-4AC4-8833-0A1305BB1E92}" srcId="{9FCD4560-3B32-458A-BA73-81DFA549707C}" destId="{57BE1C90-09CE-44F3-88BD-00CC0C56274E}" srcOrd="2" destOrd="0" parTransId="{57D3EE82-7B58-431A-AF51-0607A2D98E5C}" sibTransId="{3EDE2E92-FBFD-427C-BAC3-547231DB99BB}"/>
    <dgm:cxn modelId="{E9A5596A-81A1-4917-BE37-4462488A17BB}" srcId="{9FCD4560-3B32-458A-BA73-81DFA549707C}" destId="{6B1CED55-35F3-4591-B294-A5EED9232A8B}" srcOrd="0" destOrd="0" parTransId="{D44CDFBC-4DD1-4982-8536-EED10AA9B555}" sibTransId="{D69F4685-04FB-4B40-A5A4-AEF6ACCC4836}"/>
    <dgm:cxn modelId="{1BAA29C0-B25B-4EE5-B3A1-3D1E7502D7FE}" type="presOf" srcId="{D059BD64-F3D9-41C1-A2C1-C407A7058CE8}" destId="{433699AF-B5C3-4037-8311-31F6FBF72329}" srcOrd="0" destOrd="0" presId="urn:microsoft.com/office/officeart/2005/8/layout/list1"/>
    <dgm:cxn modelId="{E9043EC8-17EA-42D6-B5A5-E6FFFC05B069}" type="presOf" srcId="{57BE1C90-09CE-44F3-88BD-00CC0C56274E}" destId="{E4F00208-8782-4C24-9ACC-5000197C532F}" srcOrd="0" destOrd="0" presId="urn:microsoft.com/office/officeart/2005/8/layout/list1"/>
    <dgm:cxn modelId="{54608827-63E6-438D-A739-481B9B079282}" srcId="{9FCD4560-3B32-458A-BA73-81DFA549707C}" destId="{D059BD64-F3D9-41C1-A2C1-C407A7058CE8}" srcOrd="1" destOrd="0" parTransId="{0B8F09E1-FAD0-4B5C-91CB-03B877AC9926}" sibTransId="{50F50A1B-14C7-4449-B731-C48947E3FAB5}"/>
    <dgm:cxn modelId="{78A04E2D-2411-457B-91E7-C45D7998948E}" type="presOf" srcId="{57BE1C90-09CE-44F3-88BD-00CC0C56274E}" destId="{48F49E8A-2ED1-46DD-AF10-FA38A854F3AD}" srcOrd="1" destOrd="0" presId="urn:microsoft.com/office/officeart/2005/8/layout/list1"/>
    <dgm:cxn modelId="{960D3FDC-9867-45E3-B9C3-01FDE6760240}" type="presParOf" srcId="{6AED524F-E26D-4D75-A53B-4ACD0B03CF9D}" destId="{B7EACE12-4DF1-4A9E-98B0-5F3CDD5D47F6}" srcOrd="0" destOrd="0" presId="urn:microsoft.com/office/officeart/2005/8/layout/list1"/>
    <dgm:cxn modelId="{BC0E67C8-045A-402D-A2E0-75005AAEADCB}" type="presParOf" srcId="{B7EACE12-4DF1-4A9E-98B0-5F3CDD5D47F6}" destId="{D8A6A85B-CA68-40C5-BCA1-E9215CE1FA2B}" srcOrd="0" destOrd="0" presId="urn:microsoft.com/office/officeart/2005/8/layout/list1"/>
    <dgm:cxn modelId="{7279713B-79B7-4FF1-9359-398A0EED1E09}" type="presParOf" srcId="{B7EACE12-4DF1-4A9E-98B0-5F3CDD5D47F6}" destId="{1BAEFAB8-BCFA-48F2-89AC-3F111912DB5D}" srcOrd="1" destOrd="0" presId="urn:microsoft.com/office/officeart/2005/8/layout/list1"/>
    <dgm:cxn modelId="{9DE89360-3692-4442-A768-2CA77DB3A044}" type="presParOf" srcId="{6AED524F-E26D-4D75-A53B-4ACD0B03CF9D}" destId="{E193F06A-1E73-4BA5-B5DA-CE28318D5BAC}" srcOrd="1" destOrd="0" presId="urn:microsoft.com/office/officeart/2005/8/layout/list1"/>
    <dgm:cxn modelId="{68893770-2BBD-448F-9AFF-36D155CE6C84}" type="presParOf" srcId="{6AED524F-E26D-4D75-A53B-4ACD0B03CF9D}" destId="{B665764C-E14F-43A0-B160-707C091FB71A}" srcOrd="2" destOrd="0" presId="urn:microsoft.com/office/officeart/2005/8/layout/list1"/>
    <dgm:cxn modelId="{2331B3C8-1A14-43CE-8E4C-D1FF12315EE4}" type="presParOf" srcId="{6AED524F-E26D-4D75-A53B-4ACD0B03CF9D}" destId="{19DB7BDF-D90F-41CB-B14D-8DC340D437B3}" srcOrd="3" destOrd="0" presId="urn:microsoft.com/office/officeart/2005/8/layout/list1"/>
    <dgm:cxn modelId="{0E6DF38C-3CFD-4CB4-B2E1-C3CDA4513D7B}" type="presParOf" srcId="{6AED524F-E26D-4D75-A53B-4ACD0B03CF9D}" destId="{DCE4CF8D-CA08-4D66-9D8D-798461231AAC}" srcOrd="4" destOrd="0" presId="urn:microsoft.com/office/officeart/2005/8/layout/list1"/>
    <dgm:cxn modelId="{3F30C3B7-E3AA-4ABE-87D3-A9E53D9A8977}" type="presParOf" srcId="{DCE4CF8D-CA08-4D66-9D8D-798461231AAC}" destId="{433699AF-B5C3-4037-8311-31F6FBF72329}" srcOrd="0" destOrd="0" presId="urn:microsoft.com/office/officeart/2005/8/layout/list1"/>
    <dgm:cxn modelId="{CDC229F1-0DE3-431C-878E-ACAAD9619505}" type="presParOf" srcId="{DCE4CF8D-CA08-4D66-9D8D-798461231AAC}" destId="{77B897E2-FE76-45E7-B3D6-A23B575E3B3C}" srcOrd="1" destOrd="0" presId="urn:microsoft.com/office/officeart/2005/8/layout/list1"/>
    <dgm:cxn modelId="{E74CCA4A-1A00-4EB3-9B4C-319827AEF439}" type="presParOf" srcId="{6AED524F-E26D-4D75-A53B-4ACD0B03CF9D}" destId="{3FBF6A33-73A1-41A1-83B8-48EC27C2E946}" srcOrd="5" destOrd="0" presId="urn:microsoft.com/office/officeart/2005/8/layout/list1"/>
    <dgm:cxn modelId="{23CB0D7F-D169-4DEF-AF7D-B44683F8FEDC}" type="presParOf" srcId="{6AED524F-E26D-4D75-A53B-4ACD0B03CF9D}" destId="{8D419C10-A59D-4D93-A607-B5BCEE3C395B}" srcOrd="6" destOrd="0" presId="urn:microsoft.com/office/officeart/2005/8/layout/list1"/>
    <dgm:cxn modelId="{B7FC89A6-F833-46EA-9F6C-558B1A0A2151}" type="presParOf" srcId="{6AED524F-E26D-4D75-A53B-4ACD0B03CF9D}" destId="{0D676065-0B46-41C7-A815-0142630A5C1F}" srcOrd="7" destOrd="0" presId="urn:microsoft.com/office/officeart/2005/8/layout/list1"/>
    <dgm:cxn modelId="{8CB4DBF8-A5E4-44B4-83F2-8F2A89BA9B84}" type="presParOf" srcId="{6AED524F-E26D-4D75-A53B-4ACD0B03CF9D}" destId="{5F6A48C9-3BFA-4943-90E4-7DF0BCA3E296}" srcOrd="8" destOrd="0" presId="urn:microsoft.com/office/officeart/2005/8/layout/list1"/>
    <dgm:cxn modelId="{6A26814D-D1B2-49E4-A5DF-0ED04AD27A7F}" type="presParOf" srcId="{5F6A48C9-3BFA-4943-90E4-7DF0BCA3E296}" destId="{E4F00208-8782-4C24-9ACC-5000197C532F}" srcOrd="0" destOrd="0" presId="urn:microsoft.com/office/officeart/2005/8/layout/list1"/>
    <dgm:cxn modelId="{7361C23C-268B-41D9-BE8A-883461BFD412}" type="presParOf" srcId="{5F6A48C9-3BFA-4943-90E4-7DF0BCA3E296}" destId="{48F49E8A-2ED1-46DD-AF10-FA38A854F3AD}" srcOrd="1" destOrd="0" presId="urn:microsoft.com/office/officeart/2005/8/layout/list1"/>
    <dgm:cxn modelId="{9A1133BC-2B6A-4EBF-B40F-23C39988E4A0}" type="presParOf" srcId="{6AED524F-E26D-4D75-A53B-4ACD0B03CF9D}" destId="{C2931D58-15DB-4046-B78C-09C00CAA2EBF}" srcOrd="9" destOrd="0" presId="urn:microsoft.com/office/officeart/2005/8/layout/list1"/>
    <dgm:cxn modelId="{41DF3504-A7F2-4B05-A4FF-7CEA6919694D}" type="presParOf" srcId="{6AED524F-E26D-4D75-A53B-4ACD0B03CF9D}" destId="{EC13AECC-1213-43D5-B0BE-035A4C8292D6}"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CD4560-3B32-458A-BA73-81DFA54970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NI"/>
        </a:p>
      </dgm:t>
    </dgm:pt>
    <dgm:pt modelId="{6AED524F-E26D-4D75-A53B-4ACD0B03CF9D}" type="pres">
      <dgm:prSet presAssocID="{9FCD4560-3B32-458A-BA73-81DFA549707C}" presName="linear" presStyleCnt="0">
        <dgm:presLayoutVars>
          <dgm:dir/>
          <dgm:animLvl val="lvl"/>
          <dgm:resizeHandles val="exact"/>
        </dgm:presLayoutVars>
      </dgm:prSet>
      <dgm:spPr/>
      <dgm:t>
        <a:bodyPr/>
        <a:lstStyle/>
        <a:p>
          <a:endParaRPr lang="es-MX"/>
        </a:p>
      </dgm:t>
    </dgm:pt>
  </dgm:ptLst>
  <dgm:cxnLst>
    <dgm:cxn modelId="{B91502E2-3101-49D1-BF32-A9F9EDCC582E}" type="presOf" srcId="{9FCD4560-3B32-458A-BA73-81DFA549707C}" destId="{6AED524F-E26D-4D75-A53B-4ACD0B03CF9D}" srcOrd="0"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CD4560-3B32-458A-BA73-81DFA54970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NI"/>
        </a:p>
      </dgm:t>
    </dgm:pt>
    <dgm:pt modelId="{6B1CED55-35F3-4591-B294-A5EED9232A8B}">
      <dgm:prSet phldrT="[Texto]" custT="1"/>
      <dgm:spPr>
        <a:solidFill>
          <a:schemeClr val="accent1">
            <a:lumMod val="20000"/>
            <a:lumOff val="80000"/>
          </a:schemeClr>
        </a:solidFill>
      </dgm:spPr>
      <dgm:t>
        <a:bodyPr/>
        <a:lstStyle/>
        <a:p>
          <a:r>
            <a:rPr lang="es-NI" sz="2200" b="1" dirty="0">
              <a:solidFill>
                <a:srgbClr val="FF0000"/>
              </a:solidFill>
            </a:rPr>
            <a:t>2013: </a:t>
          </a:r>
          <a:r>
            <a:rPr lang="es-NI" sz="2200" b="1" dirty="0">
              <a:solidFill>
                <a:schemeClr val="tx2"/>
              </a:solidFill>
            </a:rPr>
            <a:t>26,734</a:t>
          </a:r>
          <a:r>
            <a:rPr lang="es-NI" sz="2200" b="1" dirty="0"/>
            <a:t> </a:t>
          </a:r>
        </a:p>
      </dgm:t>
    </dgm:pt>
    <dgm:pt modelId="{D44CDFBC-4DD1-4982-8536-EED10AA9B555}" type="parTrans" cxnId="{E9A5596A-81A1-4917-BE37-4462488A17BB}">
      <dgm:prSet/>
      <dgm:spPr/>
      <dgm:t>
        <a:bodyPr/>
        <a:lstStyle/>
        <a:p>
          <a:endParaRPr lang="es-NI"/>
        </a:p>
      </dgm:t>
    </dgm:pt>
    <dgm:pt modelId="{D69F4685-04FB-4B40-A5A4-AEF6ACCC4836}" type="sibTrans" cxnId="{E9A5596A-81A1-4917-BE37-4462488A17BB}">
      <dgm:prSet/>
      <dgm:spPr/>
      <dgm:t>
        <a:bodyPr/>
        <a:lstStyle/>
        <a:p>
          <a:endParaRPr lang="es-NI"/>
        </a:p>
      </dgm:t>
    </dgm:pt>
    <dgm:pt modelId="{D059BD64-F3D9-41C1-A2C1-C407A7058CE8}">
      <dgm:prSet phldrT="[Texto]" custT="1"/>
      <dgm:spPr>
        <a:solidFill>
          <a:schemeClr val="accent1">
            <a:lumMod val="20000"/>
            <a:lumOff val="80000"/>
          </a:schemeClr>
        </a:solidFill>
      </dgm:spPr>
      <dgm:t>
        <a:bodyPr/>
        <a:lstStyle/>
        <a:p>
          <a:r>
            <a:rPr lang="es-NI" sz="2200" b="1" dirty="0">
              <a:solidFill>
                <a:srgbClr val="FF0000"/>
              </a:solidFill>
            </a:rPr>
            <a:t>2014: </a:t>
          </a:r>
          <a:r>
            <a:rPr lang="es-NI" sz="2200" b="1" dirty="0">
              <a:solidFill>
                <a:schemeClr val="tx2"/>
              </a:solidFill>
            </a:rPr>
            <a:t>20,758</a:t>
          </a:r>
          <a:r>
            <a:rPr lang="es-NI" sz="2200" b="1" dirty="0"/>
            <a:t> </a:t>
          </a:r>
        </a:p>
      </dgm:t>
    </dgm:pt>
    <dgm:pt modelId="{0B8F09E1-FAD0-4B5C-91CB-03B877AC9926}" type="parTrans" cxnId="{54608827-63E6-438D-A739-481B9B079282}">
      <dgm:prSet/>
      <dgm:spPr/>
      <dgm:t>
        <a:bodyPr/>
        <a:lstStyle/>
        <a:p>
          <a:endParaRPr lang="es-NI"/>
        </a:p>
      </dgm:t>
    </dgm:pt>
    <dgm:pt modelId="{50F50A1B-14C7-4449-B731-C48947E3FAB5}" type="sibTrans" cxnId="{54608827-63E6-438D-A739-481B9B079282}">
      <dgm:prSet/>
      <dgm:spPr/>
      <dgm:t>
        <a:bodyPr/>
        <a:lstStyle/>
        <a:p>
          <a:endParaRPr lang="es-NI"/>
        </a:p>
      </dgm:t>
    </dgm:pt>
    <dgm:pt modelId="{57BE1C90-09CE-44F3-88BD-00CC0C56274E}">
      <dgm:prSet phldrT="[Texto]" custT="1"/>
      <dgm:spPr>
        <a:solidFill>
          <a:schemeClr val="accent1">
            <a:lumMod val="20000"/>
            <a:lumOff val="80000"/>
          </a:schemeClr>
        </a:solidFill>
      </dgm:spPr>
      <dgm:t>
        <a:bodyPr/>
        <a:lstStyle/>
        <a:p>
          <a:r>
            <a:rPr lang="es-NI" sz="2200" b="1" dirty="0">
              <a:solidFill>
                <a:srgbClr val="FF0000"/>
              </a:solidFill>
              <a:latin typeface="+mn-lt"/>
            </a:rPr>
            <a:t>2015: </a:t>
          </a:r>
          <a:r>
            <a:rPr lang="es-NI" sz="2200" b="1" dirty="0">
              <a:solidFill>
                <a:schemeClr val="tx2"/>
              </a:solidFill>
              <a:latin typeface="+mn-lt"/>
            </a:rPr>
            <a:t>27,625</a:t>
          </a:r>
        </a:p>
      </dgm:t>
    </dgm:pt>
    <dgm:pt modelId="{57D3EE82-7B58-431A-AF51-0607A2D98E5C}" type="parTrans" cxnId="{72D4289C-9934-4AC4-8833-0A1305BB1E92}">
      <dgm:prSet/>
      <dgm:spPr/>
      <dgm:t>
        <a:bodyPr/>
        <a:lstStyle/>
        <a:p>
          <a:endParaRPr lang="es-NI"/>
        </a:p>
      </dgm:t>
    </dgm:pt>
    <dgm:pt modelId="{3EDE2E92-FBFD-427C-BAC3-547231DB99BB}" type="sibTrans" cxnId="{72D4289C-9934-4AC4-8833-0A1305BB1E92}">
      <dgm:prSet/>
      <dgm:spPr/>
      <dgm:t>
        <a:bodyPr/>
        <a:lstStyle/>
        <a:p>
          <a:endParaRPr lang="es-NI"/>
        </a:p>
      </dgm:t>
    </dgm:pt>
    <dgm:pt modelId="{6AED524F-E26D-4D75-A53B-4ACD0B03CF9D}" type="pres">
      <dgm:prSet presAssocID="{9FCD4560-3B32-458A-BA73-81DFA549707C}" presName="linear" presStyleCnt="0">
        <dgm:presLayoutVars>
          <dgm:dir/>
          <dgm:animLvl val="lvl"/>
          <dgm:resizeHandles val="exact"/>
        </dgm:presLayoutVars>
      </dgm:prSet>
      <dgm:spPr/>
      <dgm:t>
        <a:bodyPr/>
        <a:lstStyle/>
        <a:p>
          <a:endParaRPr lang="es-MX"/>
        </a:p>
      </dgm:t>
    </dgm:pt>
    <dgm:pt modelId="{B7EACE12-4DF1-4A9E-98B0-5F3CDD5D47F6}" type="pres">
      <dgm:prSet presAssocID="{6B1CED55-35F3-4591-B294-A5EED9232A8B}" presName="parentLin" presStyleCnt="0"/>
      <dgm:spPr/>
    </dgm:pt>
    <dgm:pt modelId="{D8A6A85B-CA68-40C5-BCA1-E9215CE1FA2B}" type="pres">
      <dgm:prSet presAssocID="{6B1CED55-35F3-4591-B294-A5EED9232A8B}" presName="parentLeftMargin" presStyleLbl="node1" presStyleIdx="0" presStyleCnt="3"/>
      <dgm:spPr/>
      <dgm:t>
        <a:bodyPr/>
        <a:lstStyle/>
        <a:p>
          <a:endParaRPr lang="es-MX"/>
        </a:p>
      </dgm:t>
    </dgm:pt>
    <dgm:pt modelId="{1BAEFAB8-BCFA-48F2-89AC-3F111912DB5D}" type="pres">
      <dgm:prSet presAssocID="{6B1CED55-35F3-4591-B294-A5EED9232A8B}" presName="parentText" presStyleLbl="node1" presStyleIdx="0" presStyleCnt="3">
        <dgm:presLayoutVars>
          <dgm:chMax val="0"/>
          <dgm:bulletEnabled val="1"/>
        </dgm:presLayoutVars>
      </dgm:prSet>
      <dgm:spPr/>
      <dgm:t>
        <a:bodyPr/>
        <a:lstStyle/>
        <a:p>
          <a:endParaRPr lang="es-MX"/>
        </a:p>
      </dgm:t>
    </dgm:pt>
    <dgm:pt modelId="{E193F06A-1E73-4BA5-B5DA-CE28318D5BAC}" type="pres">
      <dgm:prSet presAssocID="{6B1CED55-35F3-4591-B294-A5EED9232A8B}" presName="negativeSpace" presStyleCnt="0"/>
      <dgm:spPr/>
    </dgm:pt>
    <dgm:pt modelId="{B665764C-E14F-43A0-B160-707C091FB71A}" type="pres">
      <dgm:prSet presAssocID="{6B1CED55-35F3-4591-B294-A5EED9232A8B}" presName="childText" presStyleLbl="conFgAcc1" presStyleIdx="0" presStyleCnt="3">
        <dgm:presLayoutVars>
          <dgm:bulletEnabled val="1"/>
        </dgm:presLayoutVars>
      </dgm:prSet>
      <dgm:spPr/>
    </dgm:pt>
    <dgm:pt modelId="{19DB7BDF-D90F-41CB-B14D-8DC340D437B3}" type="pres">
      <dgm:prSet presAssocID="{D69F4685-04FB-4B40-A5A4-AEF6ACCC4836}" presName="spaceBetweenRectangles" presStyleCnt="0"/>
      <dgm:spPr/>
    </dgm:pt>
    <dgm:pt modelId="{DCE4CF8D-CA08-4D66-9D8D-798461231AAC}" type="pres">
      <dgm:prSet presAssocID="{D059BD64-F3D9-41C1-A2C1-C407A7058CE8}" presName="parentLin" presStyleCnt="0"/>
      <dgm:spPr/>
    </dgm:pt>
    <dgm:pt modelId="{433699AF-B5C3-4037-8311-31F6FBF72329}" type="pres">
      <dgm:prSet presAssocID="{D059BD64-F3D9-41C1-A2C1-C407A7058CE8}" presName="parentLeftMargin" presStyleLbl="node1" presStyleIdx="0" presStyleCnt="3"/>
      <dgm:spPr/>
      <dgm:t>
        <a:bodyPr/>
        <a:lstStyle/>
        <a:p>
          <a:endParaRPr lang="es-MX"/>
        </a:p>
      </dgm:t>
    </dgm:pt>
    <dgm:pt modelId="{77B897E2-FE76-45E7-B3D6-A23B575E3B3C}" type="pres">
      <dgm:prSet presAssocID="{D059BD64-F3D9-41C1-A2C1-C407A7058CE8}" presName="parentText" presStyleLbl="node1" presStyleIdx="1" presStyleCnt="3">
        <dgm:presLayoutVars>
          <dgm:chMax val="0"/>
          <dgm:bulletEnabled val="1"/>
        </dgm:presLayoutVars>
      </dgm:prSet>
      <dgm:spPr/>
      <dgm:t>
        <a:bodyPr/>
        <a:lstStyle/>
        <a:p>
          <a:endParaRPr lang="es-MX"/>
        </a:p>
      </dgm:t>
    </dgm:pt>
    <dgm:pt modelId="{3FBF6A33-73A1-41A1-83B8-48EC27C2E946}" type="pres">
      <dgm:prSet presAssocID="{D059BD64-F3D9-41C1-A2C1-C407A7058CE8}" presName="negativeSpace" presStyleCnt="0"/>
      <dgm:spPr/>
    </dgm:pt>
    <dgm:pt modelId="{8D419C10-A59D-4D93-A607-B5BCEE3C395B}" type="pres">
      <dgm:prSet presAssocID="{D059BD64-F3D9-41C1-A2C1-C407A7058CE8}" presName="childText" presStyleLbl="conFgAcc1" presStyleIdx="1" presStyleCnt="3">
        <dgm:presLayoutVars>
          <dgm:bulletEnabled val="1"/>
        </dgm:presLayoutVars>
      </dgm:prSet>
      <dgm:spPr/>
    </dgm:pt>
    <dgm:pt modelId="{0D676065-0B46-41C7-A815-0142630A5C1F}" type="pres">
      <dgm:prSet presAssocID="{50F50A1B-14C7-4449-B731-C48947E3FAB5}" presName="spaceBetweenRectangles" presStyleCnt="0"/>
      <dgm:spPr/>
    </dgm:pt>
    <dgm:pt modelId="{5F6A48C9-3BFA-4943-90E4-7DF0BCA3E296}" type="pres">
      <dgm:prSet presAssocID="{57BE1C90-09CE-44F3-88BD-00CC0C56274E}" presName="parentLin" presStyleCnt="0"/>
      <dgm:spPr/>
    </dgm:pt>
    <dgm:pt modelId="{E4F00208-8782-4C24-9ACC-5000197C532F}" type="pres">
      <dgm:prSet presAssocID="{57BE1C90-09CE-44F3-88BD-00CC0C56274E}" presName="parentLeftMargin" presStyleLbl="node1" presStyleIdx="1" presStyleCnt="3"/>
      <dgm:spPr/>
      <dgm:t>
        <a:bodyPr/>
        <a:lstStyle/>
        <a:p>
          <a:endParaRPr lang="es-MX"/>
        </a:p>
      </dgm:t>
    </dgm:pt>
    <dgm:pt modelId="{48F49E8A-2ED1-46DD-AF10-FA38A854F3AD}" type="pres">
      <dgm:prSet presAssocID="{57BE1C90-09CE-44F3-88BD-00CC0C56274E}" presName="parentText" presStyleLbl="node1" presStyleIdx="2" presStyleCnt="3">
        <dgm:presLayoutVars>
          <dgm:chMax val="0"/>
          <dgm:bulletEnabled val="1"/>
        </dgm:presLayoutVars>
      </dgm:prSet>
      <dgm:spPr/>
      <dgm:t>
        <a:bodyPr/>
        <a:lstStyle/>
        <a:p>
          <a:endParaRPr lang="es-MX"/>
        </a:p>
      </dgm:t>
    </dgm:pt>
    <dgm:pt modelId="{C2931D58-15DB-4046-B78C-09C00CAA2EBF}" type="pres">
      <dgm:prSet presAssocID="{57BE1C90-09CE-44F3-88BD-00CC0C56274E}" presName="negativeSpace" presStyleCnt="0"/>
      <dgm:spPr/>
    </dgm:pt>
    <dgm:pt modelId="{EC13AECC-1213-43D5-B0BE-035A4C8292D6}" type="pres">
      <dgm:prSet presAssocID="{57BE1C90-09CE-44F3-88BD-00CC0C56274E}" presName="childText" presStyleLbl="conFgAcc1" presStyleIdx="2" presStyleCnt="3">
        <dgm:presLayoutVars>
          <dgm:bulletEnabled val="1"/>
        </dgm:presLayoutVars>
      </dgm:prSet>
      <dgm:spPr/>
    </dgm:pt>
  </dgm:ptLst>
  <dgm:cxnLst>
    <dgm:cxn modelId="{72D4289C-9934-4AC4-8833-0A1305BB1E92}" srcId="{9FCD4560-3B32-458A-BA73-81DFA549707C}" destId="{57BE1C90-09CE-44F3-88BD-00CC0C56274E}" srcOrd="2" destOrd="0" parTransId="{57D3EE82-7B58-431A-AF51-0607A2D98E5C}" sibTransId="{3EDE2E92-FBFD-427C-BAC3-547231DB99BB}"/>
    <dgm:cxn modelId="{E9A5596A-81A1-4917-BE37-4462488A17BB}" srcId="{9FCD4560-3B32-458A-BA73-81DFA549707C}" destId="{6B1CED55-35F3-4591-B294-A5EED9232A8B}" srcOrd="0" destOrd="0" parTransId="{D44CDFBC-4DD1-4982-8536-EED10AA9B555}" sibTransId="{D69F4685-04FB-4B40-A5A4-AEF6ACCC4836}"/>
    <dgm:cxn modelId="{E9F85499-0C20-4725-B2CE-1110998EAE42}" type="presOf" srcId="{D059BD64-F3D9-41C1-A2C1-C407A7058CE8}" destId="{433699AF-B5C3-4037-8311-31F6FBF72329}" srcOrd="0" destOrd="0" presId="urn:microsoft.com/office/officeart/2005/8/layout/list1"/>
    <dgm:cxn modelId="{01D3460A-6487-4BFE-93C6-C11620E4B88A}" type="presOf" srcId="{57BE1C90-09CE-44F3-88BD-00CC0C56274E}" destId="{48F49E8A-2ED1-46DD-AF10-FA38A854F3AD}" srcOrd="1" destOrd="0" presId="urn:microsoft.com/office/officeart/2005/8/layout/list1"/>
    <dgm:cxn modelId="{84D304C6-1DFA-4298-B3B0-A5703062F679}" type="presOf" srcId="{57BE1C90-09CE-44F3-88BD-00CC0C56274E}" destId="{E4F00208-8782-4C24-9ACC-5000197C532F}" srcOrd="0" destOrd="0" presId="urn:microsoft.com/office/officeart/2005/8/layout/list1"/>
    <dgm:cxn modelId="{E753C85B-FEBB-44F5-BAB6-56B8568AE1EB}" type="presOf" srcId="{D059BD64-F3D9-41C1-A2C1-C407A7058CE8}" destId="{77B897E2-FE76-45E7-B3D6-A23B575E3B3C}" srcOrd="1" destOrd="0" presId="urn:microsoft.com/office/officeart/2005/8/layout/list1"/>
    <dgm:cxn modelId="{1AE9F609-5223-44DD-A194-CD5FBE29FC9F}" type="presOf" srcId="{9FCD4560-3B32-458A-BA73-81DFA549707C}" destId="{6AED524F-E26D-4D75-A53B-4ACD0B03CF9D}" srcOrd="0" destOrd="0" presId="urn:microsoft.com/office/officeart/2005/8/layout/list1"/>
    <dgm:cxn modelId="{1E74FDE3-654D-45E2-971C-25283DA011BF}" type="presOf" srcId="{6B1CED55-35F3-4591-B294-A5EED9232A8B}" destId="{1BAEFAB8-BCFA-48F2-89AC-3F111912DB5D}" srcOrd="1" destOrd="0" presId="urn:microsoft.com/office/officeart/2005/8/layout/list1"/>
    <dgm:cxn modelId="{54608827-63E6-438D-A739-481B9B079282}" srcId="{9FCD4560-3B32-458A-BA73-81DFA549707C}" destId="{D059BD64-F3D9-41C1-A2C1-C407A7058CE8}" srcOrd="1" destOrd="0" parTransId="{0B8F09E1-FAD0-4B5C-91CB-03B877AC9926}" sibTransId="{50F50A1B-14C7-4449-B731-C48947E3FAB5}"/>
    <dgm:cxn modelId="{26BF0AF4-AD4F-46AB-8513-15B98F5F937A}" type="presOf" srcId="{6B1CED55-35F3-4591-B294-A5EED9232A8B}" destId="{D8A6A85B-CA68-40C5-BCA1-E9215CE1FA2B}" srcOrd="0" destOrd="0" presId="urn:microsoft.com/office/officeart/2005/8/layout/list1"/>
    <dgm:cxn modelId="{49894490-42BF-4EE6-BE1D-8273F17A8383}" type="presParOf" srcId="{6AED524F-E26D-4D75-A53B-4ACD0B03CF9D}" destId="{B7EACE12-4DF1-4A9E-98B0-5F3CDD5D47F6}" srcOrd="0" destOrd="0" presId="urn:microsoft.com/office/officeart/2005/8/layout/list1"/>
    <dgm:cxn modelId="{9E8F168F-C9AB-4E40-B4B6-3748A04B4426}" type="presParOf" srcId="{B7EACE12-4DF1-4A9E-98B0-5F3CDD5D47F6}" destId="{D8A6A85B-CA68-40C5-BCA1-E9215CE1FA2B}" srcOrd="0" destOrd="0" presId="urn:microsoft.com/office/officeart/2005/8/layout/list1"/>
    <dgm:cxn modelId="{B914483A-2332-4245-836C-5462426D1260}" type="presParOf" srcId="{B7EACE12-4DF1-4A9E-98B0-5F3CDD5D47F6}" destId="{1BAEFAB8-BCFA-48F2-89AC-3F111912DB5D}" srcOrd="1" destOrd="0" presId="urn:microsoft.com/office/officeart/2005/8/layout/list1"/>
    <dgm:cxn modelId="{BF643D76-A898-44D6-8D24-606FED369DD7}" type="presParOf" srcId="{6AED524F-E26D-4D75-A53B-4ACD0B03CF9D}" destId="{E193F06A-1E73-4BA5-B5DA-CE28318D5BAC}" srcOrd="1" destOrd="0" presId="urn:microsoft.com/office/officeart/2005/8/layout/list1"/>
    <dgm:cxn modelId="{6E7BF09D-1D8F-4DB3-9C2E-7F49D5CD3242}" type="presParOf" srcId="{6AED524F-E26D-4D75-A53B-4ACD0B03CF9D}" destId="{B665764C-E14F-43A0-B160-707C091FB71A}" srcOrd="2" destOrd="0" presId="urn:microsoft.com/office/officeart/2005/8/layout/list1"/>
    <dgm:cxn modelId="{105363B2-A6DE-456D-8ED2-081922542A2B}" type="presParOf" srcId="{6AED524F-E26D-4D75-A53B-4ACD0B03CF9D}" destId="{19DB7BDF-D90F-41CB-B14D-8DC340D437B3}" srcOrd="3" destOrd="0" presId="urn:microsoft.com/office/officeart/2005/8/layout/list1"/>
    <dgm:cxn modelId="{889E1633-11B7-45B1-BAB9-E0B5558177EB}" type="presParOf" srcId="{6AED524F-E26D-4D75-A53B-4ACD0B03CF9D}" destId="{DCE4CF8D-CA08-4D66-9D8D-798461231AAC}" srcOrd="4" destOrd="0" presId="urn:microsoft.com/office/officeart/2005/8/layout/list1"/>
    <dgm:cxn modelId="{0B9B67C0-4CB0-43C3-94A4-ACEEE8406639}" type="presParOf" srcId="{DCE4CF8D-CA08-4D66-9D8D-798461231AAC}" destId="{433699AF-B5C3-4037-8311-31F6FBF72329}" srcOrd="0" destOrd="0" presId="urn:microsoft.com/office/officeart/2005/8/layout/list1"/>
    <dgm:cxn modelId="{AA721FD9-82B5-4029-BDE0-9A2195B39271}" type="presParOf" srcId="{DCE4CF8D-CA08-4D66-9D8D-798461231AAC}" destId="{77B897E2-FE76-45E7-B3D6-A23B575E3B3C}" srcOrd="1" destOrd="0" presId="urn:microsoft.com/office/officeart/2005/8/layout/list1"/>
    <dgm:cxn modelId="{3F49FE39-A189-4760-A9FA-D43F8F94C2D8}" type="presParOf" srcId="{6AED524F-E26D-4D75-A53B-4ACD0B03CF9D}" destId="{3FBF6A33-73A1-41A1-83B8-48EC27C2E946}" srcOrd="5" destOrd="0" presId="urn:microsoft.com/office/officeart/2005/8/layout/list1"/>
    <dgm:cxn modelId="{61AC2278-5E5B-48E9-937E-4BD488FC1469}" type="presParOf" srcId="{6AED524F-E26D-4D75-A53B-4ACD0B03CF9D}" destId="{8D419C10-A59D-4D93-A607-B5BCEE3C395B}" srcOrd="6" destOrd="0" presId="urn:microsoft.com/office/officeart/2005/8/layout/list1"/>
    <dgm:cxn modelId="{54DBDB48-499E-46EF-890D-0427F1E70E53}" type="presParOf" srcId="{6AED524F-E26D-4D75-A53B-4ACD0B03CF9D}" destId="{0D676065-0B46-41C7-A815-0142630A5C1F}" srcOrd="7" destOrd="0" presId="urn:microsoft.com/office/officeart/2005/8/layout/list1"/>
    <dgm:cxn modelId="{6843EE4B-8A98-45B2-9280-CAC0F518CD1F}" type="presParOf" srcId="{6AED524F-E26D-4D75-A53B-4ACD0B03CF9D}" destId="{5F6A48C9-3BFA-4943-90E4-7DF0BCA3E296}" srcOrd="8" destOrd="0" presId="urn:microsoft.com/office/officeart/2005/8/layout/list1"/>
    <dgm:cxn modelId="{28D3D492-7111-4218-B49C-E989E3397170}" type="presParOf" srcId="{5F6A48C9-3BFA-4943-90E4-7DF0BCA3E296}" destId="{E4F00208-8782-4C24-9ACC-5000197C532F}" srcOrd="0" destOrd="0" presId="urn:microsoft.com/office/officeart/2005/8/layout/list1"/>
    <dgm:cxn modelId="{70DD899C-7D7A-4F1E-87D2-813AFD943DF3}" type="presParOf" srcId="{5F6A48C9-3BFA-4943-90E4-7DF0BCA3E296}" destId="{48F49E8A-2ED1-46DD-AF10-FA38A854F3AD}" srcOrd="1" destOrd="0" presId="urn:microsoft.com/office/officeart/2005/8/layout/list1"/>
    <dgm:cxn modelId="{8BE37964-B908-40C7-97F5-E147B8E607B8}" type="presParOf" srcId="{6AED524F-E26D-4D75-A53B-4ACD0B03CF9D}" destId="{C2931D58-15DB-4046-B78C-09C00CAA2EBF}" srcOrd="9" destOrd="0" presId="urn:microsoft.com/office/officeart/2005/8/layout/list1"/>
    <dgm:cxn modelId="{D990DB28-5F71-47A6-B7F0-AB9475A5305B}" type="presParOf" srcId="{6AED524F-E26D-4D75-A53B-4ACD0B03CF9D}" destId="{EC13AECC-1213-43D5-B0BE-035A4C8292D6}" srcOrd="10"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CD4560-3B32-458A-BA73-81DFA54970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NI"/>
        </a:p>
      </dgm:t>
    </dgm:pt>
    <dgm:pt modelId="{6B1CED55-35F3-4591-B294-A5EED9232A8B}">
      <dgm:prSet phldrT="[Texto]" custT="1"/>
      <dgm:spPr>
        <a:solidFill>
          <a:schemeClr val="accent1">
            <a:lumMod val="20000"/>
            <a:lumOff val="80000"/>
          </a:schemeClr>
        </a:solidFill>
      </dgm:spPr>
      <dgm:t>
        <a:bodyPr/>
        <a:lstStyle/>
        <a:p>
          <a:r>
            <a:rPr lang="es-NI" sz="2200" b="1" dirty="0">
              <a:solidFill>
                <a:srgbClr val="FF0000"/>
              </a:solidFill>
            </a:rPr>
            <a:t>2016: </a:t>
          </a:r>
          <a:r>
            <a:rPr lang="es-NI" sz="2200" b="1" dirty="0">
              <a:solidFill>
                <a:schemeClr val="tx2"/>
              </a:solidFill>
            </a:rPr>
            <a:t>55,200 </a:t>
          </a:r>
        </a:p>
      </dgm:t>
    </dgm:pt>
    <dgm:pt modelId="{D44CDFBC-4DD1-4982-8536-EED10AA9B555}" type="parTrans" cxnId="{E9A5596A-81A1-4917-BE37-4462488A17BB}">
      <dgm:prSet/>
      <dgm:spPr/>
      <dgm:t>
        <a:bodyPr/>
        <a:lstStyle/>
        <a:p>
          <a:endParaRPr lang="es-NI"/>
        </a:p>
      </dgm:t>
    </dgm:pt>
    <dgm:pt modelId="{D69F4685-04FB-4B40-A5A4-AEF6ACCC4836}" type="sibTrans" cxnId="{E9A5596A-81A1-4917-BE37-4462488A17BB}">
      <dgm:prSet/>
      <dgm:spPr/>
      <dgm:t>
        <a:bodyPr/>
        <a:lstStyle/>
        <a:p>
          <a:endParaRPr lang="es-NI"/>
        </a:p>
      </dgm:t>
    </dgm:pt>
    <dgm:pt modelId="{D059BD64-F3D9-41C1-A2C1-C407A7058CE8}">
      <dgm:prSet phldrT="[Texto]" custT="1"/>
      <dgm:spPr>
        <a:solidFill>
          <a:schemeClr val="accent1">
            <a:lumMod val="20000"/>
            <a:lumOff val="80000"/>
          </a:schemeClr>
        </a:solidFill>
      </dgm:spPr>
      <dgm:t>
        <a:bodyPr/>
        <a:lstStyle/>
        <a:p>
          <a:r>
            <a:rPr lang="es-NI" sz="2200" b="1" dirty="0">
              <a:solidFill>
                <a:srgbClr val="FF0000"/>
              </a:solidFill>
            </a:rPr>
            <a:t>2017: </a:t>
          </a:r>
          <a:r>
            <a:rPr lang="es-NI" sz="2200" b="1" dirty="0">
              <a:solidFill>
                <a:schemeClr val="tx2"/>
              </a:solidFill>
            </a:rPr>
            <a:t>34,348</a:t>
          </a:r>
          <a:r>
            <a:rPr lang="es-NI" sz="2200" b="1" dirty="0"/>
            <a:t> </a:t>
          </a:r>
        </a:p>
      </dgm:t>
    </dgm:pt>
    <dgm:pt modelId="{0B8F09E1-FAD0-4B5C-91CB-03B877AC9926}" type="parTrans" cxnId="{54608827-63E6-438D-A739-481B9B079282}">
      <dgm:prSet/>
      <dgm:spPr/>
      <dgm:t>
        <a:bodyPr/>
        <a:lstStyle/>
        <a:p>
          <a:endParaRPr lang="es-NI"/>
        </a:p>
      </dgm:t>
    </dgm:pt>
    <dgm:pt modelId="{50F50A1B-14C7-4449-B731-C48947E3FAB5}" type="sibTrans" cxnId="{54608827-63E6-438D-A739-481B9B079282}">
      <dgm:prSet/>
      <dgm:spPr/>
      <dgm:t>
        <a:bodyPr/>
        <a:lstStyle/>
        <a:p>
          <a:endParaRPr lang="es-NI"/>
        </a:p>
      </dgm:t>
    </dgm:pt>
    <dgm:pt modelId="{57BE1C90-09CE-44F3-88BD-00CC0C56274E}">
      <dgm:prSet phldrT="[Texto]" custT="1"/>
      <dgm:spPr>
        <a:solidFill>
          <a:schemeClr val="accent1">
            <a:lumMod val="20000"/>
            <a:lumOff val="80000"/>
          </a:schemeClr>
        </a:solidFill>
      </dgm:spPr>
      <dgm:t>
        <a:bodyPr/>
        <a:lstStyle/>
        <a:p>
          <a:r>
            <a:rPr lang="es-NI" sz="2200" b="1" dirty="0">
              <a:solidFill>
                <a:srgbClr val="FF0000"/>
              </a:solidFill>
            </a:rPr>
            <a:t>2018: </a:t>
          </a:r>
          <a:r>
            <a:rPr lang="es-NI" sz="2200" b="1" dirty="0">
              <a:solidFill>
                <a:schemeClr val="tx2"/>
              </a:solidFill>
            </a:rPr>
            <a:t>19,415</a:t>
          </a:r>
        </a:p>
      </dgm:t>
    </dgm:pt>
    <dgm:pt modelId="{57D3EE82-7B58-431A-AF51-0607A2D98E5C}" type="parTrans" cxnId="{72D4289C-9934-4AC4-8833-0A1305BB1E92}">
      <dgm:prSet/>
      <dgm:spPr/>
      <dgm:t>
        <a:bodyPr/>
        <a:lstStyle/>
        <a:p>
          <a:endParaRPr lang="es-NI"/>
        </a:p>
      </dgm:t>
    </dgm:pt>
    <dgm:pt modelId="{3EDE2E92-FBFD-427C-BAC3-547231DB99BB}" type="sibTrans" cxnId="{72D4289C-9934-4AC4-8833-0A1305BB1E92}">
      <dgm:prSet/>
      <dgm:spPr/>
      <dgm:t>
        <a:bodyPr/>
        <a:lstStyle/>
        <a:p>
          <a:endParaRPr lang="es-NI"/>
        </a:p>
      </dgm:t>
    </dgm:pt>
    <dgm:pt modelId="{6AED524F-E26D-4D75-A53B-4ACD0B03CF9D}" type="pres">
      <dgm:prSet presAssocID="{9FCD4560-3B32-458A-BA73-81DFA549707C}" presName="linear" presStyleCnt="0">
        <dgm:presLayoutVars>
          <dgm:dir/>
          <dgm:animLvl val="lvl"/>
          <dgm:resizeHandles val="exact"/>
        </dgm:presLayoutVars>
      </dgm:prSet>
      <dgm:spPr/>
      <dgm:t>
        <a:bodyPr/>
        <a:lstStyle/>
        <a:p>
          <a:endParaRPr lang="es-MX"/>
        </a:p>
      </dgm:t>
    </dgm:pt>
    <dgm:pt modelId="{B7EACE12-4DF1-4A9E-98B0-5F3CDD5D47F6}" type="pres">
      <dgm:prSet presAssocID="{6B1CED55-35F3-4591-B294-A5EED9232A8B}" presName="parentLin" presStyleCnt="0"/>
      <dgm:spPr/>
    </dgm:pt>
    <dgm:pt modelId="{D8A6A85B-CA68-40C5-BCA1-E9215CE1FA2B}" type="pres">
      <dgm:prSet presAssocID="{6B1CED55-35F3-4591-B294-A5EED9232A8B}" presName="parentLeftMargin" presStyleLbl="node1" presStyleIdx="0" presStyleCnt="3"/>
      <dgm:spPr/>
      <dgm:t>
        <a:bodyPr/>
        <a:lstStyle/>
        <a:p>
          <a:endParaRPr lang="es-MX"/>
        </a:p>
      </dgm:t>
    </dgm:pt>
    <dgm:pt modelId="{1BAEFAB8-BCFA-48F2-89AC-3F111912DB5D}" type="pres">
      <dgm:prSet presAssocID="{6B1CED55-35F3-4591-B294-A5EED9232A8B}" presName="parentText" presStyleLbl="node1" presStyleIdx="0" presStyleCnt="3">
        <dgm:presLayoutVars>
          <dgm:chMax val="0"/>
          <dgm:bulletEnabled val="1"/>
        </dgm:presLayoutVars>
      </dgm:prSet>
      <dgm:spPr/>
      <dgm:t>
        <a:bodyPr/>
        <a:lstStyle/>
        <a:p>
          <a:endParaRPr lang="es-MX"/>
        </a:p>
      </dgm:t>
    </dgm:pt>
    <dgm:pt modelId="{E193F06A-1E73-4BA5-B5DA-CE28318D5BAC}" type="pres">
      <dgm:prSet presAssocID="{6B1CED55-35F3-4591-B294-A5EED9232A8B}" presName="negativeSpace" presStyleCnt="0"/>
      <dgm:spPr/>
    </dgm:pt>
    <dgm:pt modelId="{B665764C-E14F-43A0-B160-707C091FB71A}" type="pres">
      <dgm:prSet presAssocID="{6B1CED55-35F3-4591-B294-A5EED9232A8B}" presName="childText" presStyleLbl="conFgAcc1" presStyleIdx="0" presStyleCnt="3">
        <dgm:presLayoutVars>
          <dgm:bulletEnabled val="1"/>
        </dgm:presLayoutVars>
      </dgm:prSet>
      <dgm:spPr/>
    </dgm:pt>
    <dgm:pt modelId="{19DB7BDF-D90F-41CB-B14D-8DC340D437B3}" type="pres">
      <dgm:prSet presAssocID="{D69F4685-04FB-4B40-A5A4-AEF6ACCC4836}" presName="spaceBetweenRectangles" presStyleCnt="0"/>
      <dgm:spPr/>
    </dgm:pt>
    <dgm:pt modelId="{DCE4CF8D-CA08-4D66-9D8D-798461231AAC}" type="pres">
      <dgm:prSet presAssocID="{D059BD64-F3D9-41C1-A2C1-C407A7058CE8}" presName="parentLin" presStyleCnt="0"/>
      <dgm:spPr/>
    </dgm:pt>
    <dgm:pt modelId="{433699AF-B5C3-4037-8311-31F6FBF72329}" type="pres">
      <dgm:prSet presAssocID="{D059BD64-F3D9-41C1-A2C1-C407A7058CE8}" presName="parentLeftMargin" presStyleLbl="node1" presStyleIdx="0" presStyleCnt="3"/>
      <dgm:spPr/>
      <dgm:t>
        <a:bodyPr/>
        <a:lstStyle/>
        <a:p>
          <a:endParaRPr lang="es-MX"/>
        </a:p>
      </dgm:t>
    </dgm:pt>
    <dgm:pt modelId="{77B897E2-FE76-45E7-B3D6-A23B575E3B3C}" type="pres">
      <dgm:prSet presAssocID="{D059BD64-F3D9-41C1-A2C1-C407A7058CE8}" presName="parentText" presStyleLbl="node1" presStyleIdx="1" presStyleCnt="3">
        <dgm:presLayoutVars>
          <dgm:chMax val="0"/>
          <dgm:bulletEnabled val="1"/>
        </dgm:presLayoutVars>
      </dgm:prSet>
      <dgm:spPr/>
      <dgm:t>
        <a:bodyPr/>
        <a:lstStyle/>
        <a:p>
          <a:endParaRPr lang="es-MX"/>
        </a:p>
      </dgm:t>
    </dgm:pt>
    <dgm:pt modelId="{3FBF6A33-73A1-41A1-83B8-48EC27C2E946}" type="pres">
      <dgm:prSet presAssocID="{D059BD64-F3D9-41C1-A2C1-C407A7058CE8}" presName="negativeSpace" presStyleCnt="0"/>
      <dgm:spPr/>
    </dgm:pt>
    <dgm:pt modelId="{8D419C10-A59D-4D93-A607-B5BCEE3C395B}" type="pres">
      <dgm:prSet presAssocID="{D059BD64-F3D9-41C1-A2C1-C407A7058CE8}" presName="childText" presStyleLbl="conFgAcc1" presStyleIdx="1" presStyleCnt="3">
        <dgm:presLayoutVars>
          <dgm:bulletEnabled val="1"/>
        </dgm:presLayoutVars>
      </dgm:prSet>
      <dgm:spPr/>
    </dgm:pt>
    <dgm:pt modelId="{0D676065-0B46-41C7-A815-0142630A5C1F}" type="pres">
      <dgm:prSet presAssocID="{50F50A1B-14C7-4449-B731-C48947E3FAB5}" presName="spaceBetweenRectangles" presStyleCnt="0"/>
      <dgm:spPr/>
    </dgm:pt>
    <dgm:pt modelId="{5F6A48C9-3BFA-4943-90E4-7DF0BCA3E296}" type="pres">
      <dgm:prSet presAssocID="{57BE1C90-09CE-44F3-88BD-00CC0C56274E}" presName="parentLin" presStyleCnt="0"/>
      <dgm:spPr/>
    </dgm:pt>
    <dgm:pt modelId="{E4F00208-8782-4C24-9ACC-5000197C532F}" type="pres">
      <dgm:prSet presAssocID="{57BE1C90-09CE-44F3-88BD-00CC0C56274E}" presName="parentLeftMargin" presStyleLbl="node1" presStyleIdx="1" presStyleCnt="3"/>
      <dgm:spPr/>
      <dgm:t>
        <a:bodyPr/>
        <a:lstStyle/>
        <a:p>
          <a:endParaRPr lang="es-MX"/>
        </a:p>
      </dgm:t>
    </dgm:pt>
    <dgm:pt modelId="{48F49E8A-2ED1-46DD-AF10-FA38A854F3AD}" type="pres">
      <dgm:prSet presAssocID="{57BE1C90-09CE-44F3-88BD-00CC0C56274E}" presName="parentText" presStyleLbl="node1" presStyleIdx="2" presStyleCnt="3">
        <dgm:presLayoutVars>
          <dgm:chMax val="0"/>
          <dgm:bulletEnabled val="1"/>
        </dgm:presLayoutVars>
      </dgm:prSet>
      <dgm:spPr/>
      <dgm:t>
        <a:bodyPr/>
        <a:lstStyle/>
        <a:p>
          <a:endParaRPr lang="es-MX"/>
        </a:p>
      </dgm:t>
    </dgm:pt>
    <dgm:pt modelId="{C2931D58-15DB-4046-B78C-09C00CAA2EBF}" type="pres">
      <dgm:prSet presAssocID="{57BE1C90-09CE-44F3-88BD-00CC0C56274E}" presName="negativeSpace" presStyleCnt="0"/>
      <dgm:spPr/>
    </dgm:pt>
    <dgm:pt modelId="{EC13AECC-1213-43D5-B0BE-035A4C8292D6}" type="pres">
      <dgm:prSet presAssocID="{57BE1C90-09CE-44F3-88BD-00CC0C56274E}" presName="childText" presStyleLbl="conFgAcc1" presStyleIdx="2" presStyleCnt="3">
        <dgm:presLayoutVars>
          <dgm:bulletEnabled val="1"/>
        </dgm:presLayoutVars>
      </dgm:prSet>
      <dgm:spPr/>
    </dgm:pt>
  </dgm:ptLst>
  <dgm:cxnLst>
    <dgm:cxn modelId="{72D4289C-9934-4AC4-8833-0A1305BB1E92}" srcId="{9FCD4560-3B32-458A-BA73-81DFA549707C}" destId="{57BE1C90-09CE-44F3-88BD-00CC0C56274E}" srcOrd="2" destOrd="0" parTransId="{57D3EE82-7B58-431A-AF51-0607A2D98E5C}" sibTransId="{3EDE2E92-FBFD-427C-BAC3-547231DB99BB}"/>
    <dgm:cxn modelId="{E9A5596A-81A1-4917-BE37-4462488A17BB}" srcId="{9FCD4560-3B32-458A-BA73-81DFA549707C}" destId="{6B1CED55-35F3-4591-B294-A5EED9232A8B}" srcOrd="0" destOrd="0" parTransId="{D44CDFBC-4DD1-4982-8536-EED10AA9B555}" sibTransId="{D69F4685-04FB-4B40-A5A4-AEF6ACCC4836}"/>
    <dgm:cxn modelId="{E9F85499-0C20-4725-B2CE-1110998EAE42}" type="presOf" srcId="{D059BD64-F3D9-41C1-A2C1-C407A7058CE8}" destId="{433699AF-B5C3-4037-8311-31F6FBF72329}" srcOrd="0" destOrd="0" presId="urn:microsoft.com/office/officeart/2005/8/layout/list1"/>
    <dgm:cxn modelId="{01D3460A-6487-4BFE-93C6-C11620E4B88A}" type="presOf" srcId="{57BE1C90-09CE-44F3-88BD-00CC0C56274E}" destId="{48F49E8A-2ED1-46DD-AF10-FA38A854F3AD}" srcOrd="1" destOrd="0" presId="urn:microsoft.com/office/officeart/2005/8/layout/list1"/>
    <dgm:cxn modelId="{84D304C6-1DFA-4298-B3B0-A5703062F679}" type="presOf" srcId="{57BE1C90-09CE-44F3-88BD-00CC0C56274E}" destId="{E4F00208-8782-4C24-9ACC-5000197C532F}" srcOrd="0" destOrd="0" presId="urn:microsoft.com/office/officeart/2005/8/layout/list1"/>
    <dgm:cxn modelId="{E753C85B-FEBB-44F5-BAB6-56B8568AE1EB}" type="presOf" srcId="{D059BD64-F3D9-41C1-A2C1-C407A7058CE8}" destId="{77B897E2-FE76-45E7-B3D6-A23B575E3B3C}" srcOrd="1" destOrd="0" presId="urn:microsoft.com/office/officeart/2005/8/layout/list1"/>
    <dgm:cxn modelId="{1AE9F609-5223-44DD-A194-CD5FBE29FC9F}" type="presOf" srcId="{9FCD4560-3B32-458A-BA73-81DFA549707C}" destId="{6AED524F-E26D-4D75-A53B-4ACD0B03CF9D}" srcOrd="0" destOrd="0" presId="urn:microsoft.com/office/officeart/2005/8/layout/list1"/>
    <dgm:cxn modelId="{1E74FDE3-654D-45E2-971C-25283DA011BF}" type="presOf" srcId="{6B1CED55-35F3-4591-B294-A5EED9232A8B}" destId="{1BAEFAB8-BCFA-48F2-89AC-3F111912DB5D}" srcOrd="1" destOrd="0" presId="urn:microsoft.com/office/officeart/2005/8/layout/list1"/>
    <dgm:cxn modelId="{54608827-63E6-438D-A739-481B9B079282}" srcId="{9FCD4560-3B32-458A-BA73-81DFA549707C}" destId="{D059BD64-F3D9-41C1-A2C1-C407A7058CE8}" srcOrd="1" destOrd="0" parTransId="{0B8F09E1-FAD0-4B5C-91CB-03B877AC9926}" sibTransId="{50F50A1B-14C7-4449-B731-C48947E3FAB5}"/>
    <dgm:cxn modelId="{26BF0AF4-AD4F-46AB-8513-15B98F5F937A}" type="presOf" srcId="{6B1CED55-35F3-4591-B294-A5EED9232A8B}" destId="{D8A6A85B-CA68-40C5-BCA1-E9215CE1FA2B}" srcOrd="0" destOrd="0" presId="urn:microsoft.com/office/officeart/2005/8/layout/list1"/>
    <dgm:cxn modelId="{49894490-42BF-4EE6-BE1D-8273F17A8383}" type="presParOf" srcId="{6AED524F-E26D-4D75-A53B-4ACD0B03CF9D}" destId="{B7EACE12-4DF1-4A9E-98B0-5F3CDD5D47F6}" srcOrd="0" destOrd="0" presId="urn:microsoft.com/office/officeart/2005/8/layout/list1"/>
    <dgm:cxn modelId="{9E8F168F-C9AB-4E40-B4B6-3748A04B4426}" type="presParOf" srcId="{B7EACE12-4DF1-4A9E-98B0-5F3CDD5D47F6}" destId="{D8A6A85B-CA68-40C5-BCA1-E9215CE1FA2B}" srcOrd="0" destOrd="0" presId="urn:microsoft.com/office/officeart/2005/8/layout/list1"/>
    <dgm:cxn modelId="{B914483A-2332-4245-836C-5462426D1260}" type="presParOf" srcId="{B7EACE12-4DF1-4A9E-98B0-5F3CDD5D47F6}" destId="{1BAEFAB8-BCFA-48F2-89AC-3F111912DB5D}" srcOrd="1" destOrd="0" presId="urn:microsoft.com/office/officeart/2005/8/layout/list1"/>
    <dgm:cxn modelId="{BF643D76-A898-44D6-8D24-606FED369DD7}" type="presParOf" srcId="{6AED524F-E26D-4D75-A53B-4ACD0B03CF9D}" destId="{E193F06A-1E73-4BA5-B5DA-CE28318D5BAC}" srcOrd="1" destOrd="0" presId="urn:microsoft.com/office/officeart/2005/8/layout/list1"/>
    <dgm:cxn modelId="{6E7BF09D-1D8F-4DB3-9C2E-7F49D5CD3242}" type="presParOf" srcId="{6AED524F-E26D-4D75-A53B-4ACD0B03CF9D}" destId="{B665764C-E14F-43A0-B160-707C091FB71A}" srcOrd="2" destOrd="0" presId="urn:microsoft.com/office/officeart/2005/8/layout/list1"/>
    <dgm:cxn modelId="{105363B2-A6DE-456D-8ED2-081922542A2B}" type="presParOf" srcId="{6AED524F-E26D-4D75-A53B-4ACD0B03CF9D}" destId="{19DB7BDF-D90F-41CB-B14D-8DC340D437B3}" srcOrd="3" destOrd="0" presId="urn:microsoft.com/office/officeart/2005/8/layout/list1"/>
    <dgm:cxn modelId="{889E1633-11B7-45B1-BAB9-E0B5558177EB}" type="presParOf" srcId="{6AED524F-E26D-4D75-A53B-4ACD0B03CF9D}" destId="{DCE4CF8D-CA08-4D66-9D8D-798461231AAC}" srcOrd="4" destOrd="0" presId="urn:microsoft.com/office/officeart/2005/8/layout/list1"/>
    <dgm:cxn modelId="{0B9B67C0-4CB0-43C3-94A4-ACEEE8406639}" type="presParOf" srcId="{DCE4CF8D-CA08-4D66-9D8D-798461231AAC}" destId="{433699AF-B5C3-4037-8311-31F6FBF72329}" srcOrd="0" destOrd="0" presId="urn:microsoft.com/office/officeart/2005/8/layout/list1"/>
    <dgm:cxn modelId="{AA721FD9-82B5-4029-BDE0-9A2195B39271}" type="presParOf" srcId="{DCE4CF8D-CA08-4D66-9D8D-798461231AAC}" destId="{77B897E2-FE76-45E7-B3D6-A23B575E3B3C}" srcOrd="1" destOrd="0" presId="urn:microsoft.com/office/officeart/2005/8/layout/list1"/>
    <dgm:cxn modelId="{3F49FE39-A189-4760-A9FA-D43F8F94C2D8}" type="presParOf" srcId="{6AED524F-E26D-4D75-A53B-4ACD0B03CF9D}" destId="{3FBF6A33-73A1-41A1-83B8-48EC27C2E946}" srcOrd="5" destOrd="0" presId="urn:microsoft.com/office/officeart/2005/8/layout/list1"/>
    <dgm:cxn modelId="{61AC2278-5E5B-48E9-937E-4BD488FC1469}" type="presParOf" srcId="{6AED524F-E26D-4D75-A53B-4ACD0B03CF9D}" destId="{8D419C10-A59D-4D93-A607-B5BCEE3C395B}" srcOrd="6" destOrd="0" presId="urn:microsoft.com/office/officeart/2005/8/layout/list1"/>
    <dgm:cxn modelId="{54DBDB48-499E-46EF-890D-0427F1E70E53}" type="presParOf" srcId="{6AED524F-E26D-4D75-A53B-4ACD0B03CF9D}" destId="{0D676065-0B46-41C7-A815-0142630A5C1F}" srcOrd="7" destOrd="0" presId="urn:microsoft.com/office/officeart/2005/8/layout/list1"/>
    <dgm:cxn modelId="{6843EE4B-8A98-45B2-9280-CAC0F518CD1F}" type="presParOf" srcId="{6AED524F-E26D-4D75-A53B-4ACD0B03CF9D}" destId="{5F6A48C9-3BFA-4943-90E4-7DF0BCA3E296}" srcOrd="8" destOrd="0" presId="urn:microsoft.com/office/officeart/2005/8/layout/list1"/>
    <dgm:cxn modelId="{28D3D492-7111-4218-B49C-E989E3397170}" type="presParOf" srcId="{5F6A48C9-3BFA-4943-90E4-7DF0BCA3E296}" destId="{E4F00208-8782-4C24-9ACC-5000197C532F}" srcOrd="0" destOrd="0" presId="urn:microsoft.com/office/officeart/2005/8/layout/list1"/>
    <dgm:cxn modelId="{70DD899C-7D7A-4F1E-87D2-813AFD943DF3}" type="presParOf" srcId="{5F6A48C9-3BFA-4943-90E4-7DF0BCA3E296}" destId="{48F49E8A-2ED1-46DD-AF10-FA38A854F3AD}" srcOrd="1" destOrd="0" presId="urn:microsoft.com/office/officeart/2005/8/layout/list1"/>
    <dgm:cxn modelId="{8BE37964-B908-40C7-97F5-E147B8E607B8}" type="presParOf" srcId="{6AED524F-E26D-4D75-A53B-4ACD0B03CF9D}" destId="{C2931D58-15DB-4046-B78C-09C00CAA2EBF}" srcOrd="9" destOrd="0" presId="urn:microsoft.com/office/officeart/2005/8/layout/list1"/>
    <dgm:cxn modelId="{D990DB28-5F71-47A6-B7F0-AB9475A5305B}" type="presParOf" srcId="{6AED524F-E26D-4D75-A53B-4ACD0B03CF9D}" destId="{EC13AECC-1213-43D5-B0BE-035A4C8292D6}" srcOrd="10" destOrd="0" presId="urn:microsoft.com/office/officeart/2005/8/layout/list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CD4560-3B32-458A-BA73-81DFA54970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NI"/>
        </a:p>
      </dgm:t>
    </dgm:pt>
    <dgm:pt modelId="{6B1CED55-35F3-4591-B294-A5EED9232A8B}">
      <dgm:prSet phldrT="[Texto]" custT="1"/>
      <dgm:spPr>
        <a:solidFill>
          <a:schemeClr val="accent1">
            <a:lumMod val="20000"/>
            <a:lumOff val="80000"/>
          </a:schemeClr>
        </a:solidFill>
      </dgm:spPr>
      <dgm:t>
        <a:bodyPr/>
        <a:lstStyle/>
        <a:p>
          <a:r>
            <a:rPr lang="es-NI" sz="2200" b="1" dirty="0">
              <a:solidFill>
                <a:srgbClr val="FF0000"/>
              </a:solidFill>
            </a:rPr>
            <a:t>2019: </a:t>
          </a:r>
          <a:r>
            <a:rPr lang="es-NI" sz="2200" b="1" dirty="0">
              <a:solidFill>
                <a:schemeClr val="tx2"/>
              </a:solidFill>
            </a:rPr>
            <a:t>23,263</a:t>
          </a:r>
          <a:r>
            <a:rPr lang="es-NI" sz="2200" b="1" dirty="0"/>
            <a:t> </a:t>
          </a:r>
        </a:p>
      </dgm:t>
    </dgm:pt>
    <dgm:pt modelId="{D44CDFBC-4DD1-4982-8536-EED10AA9B555}" type="parTrans" cxnId="{E9A5596A-81A1-4917-BE37-4462488A17BB}">
      <dgm:prSet/>
      <dgm:spPr/>
      <dgm:t>
        <a:bodyPr/>
        <a:lstStyle/>
        <a:p>
          <a:endParaRPr lang="es-NI"/>
        </a:p>
      </dgm:t>
    </dgm:pt>
    <dgm:pt modelId="{D69F4685-04FB-4B40-A5A4-AEF6ACCC4836}" type="sibTrans" cxnId="{E9A5596A-81A1-4917-BE37-4462488A17BB}">
      <dgm:prSet/>
      <dgm:spPr/>
      <dgm:t>
        <a:bodyPr/>
        <a:lstStyle/>
        <a:p>
          <a:endParaRPr lang="es-NI"/>
        </a:p>
      </dgm:t>
    </dgm:pt>
    <dgm:pt modelId="{D059BD64-F3D9-41C1-A2C1-C407A7058CE8}">
      <dgm:prSet phldrT="[Texto]" custT="1"/>
      <dgm:spPr>
        <a:solidFill>
          <a:schemeClr val="accent1">
            <a:lumMod val="20000"/>
            <a:lumOff val="80000"/>
          </a:schemeClr>
        </a:solidFill>
      </dgm:spPr>
      <dgm:t>
        <a:bodyPr/>
        <a:lstStyle/>
        <a:p>
          <a:r>
            <a:rPr lang="es-NI" sz="2200" b="1" dirty="0">
              <a:solidFill>
                <a:srgbClr val="FF0000"/>
              </a:solidFill>
            </a:rPr>
            <a:t>2020: </a:t>
          </a:r>
          <a:r>
            <a:rPr lang="es-NI" sz="2200" b="1" dirty="0">
              <a:solidFill>
                <a:schemeClr val="tx2"/>
              </a:solidFill>
            </a:rPr>
            <a:t>24,957 </a:t>
          </a:r>
          <a:r>
            <a:rPr lang="es-NI" sz="1400" b="1" dirty="0" err="1">
              <a:solidFill>
                <a:schemeClr val="tx2"/>
              </a:solidFill>
            </a:rPr>
            <a:t>programmed</a:t>
          </a:r>
          <a:endParaRPr lang="es-NI" sz="1400" b="1" dirty="0">
            <a:solidFill>
              <a:schemeClr val="tx2"/>
            </a:solidFill>
          </a:endParaRPr>
        </a:p>
      </dgm:t>
    </dgm:pt>
    <dgm:pt modelId="{0B8F09E1-FAD0-4B5C-91CB-03B877AC9926}" type="parTrans" cxnId="{54608827-63E6-438D-A739-481B9B079282}">
      <dgm:prSet/>
      <dgm:spPr/>
      <dgm:t>
        <a:bodyPr/>
        <a:lstStyle/>
        <a:p>
          <a:endParaRPr lang="es-NI"/>
        </a:p>
      </dgm:t>
    </dgm:pt>
    <dgm:pt modelId="{50F50A1B-14C7-4449-B731-C48947E3FAB5}" type="sibTrans" cxnId="{54608827-63E6-438D-A739-481B9B079282}">
      <dgm:prSet/>
      <dgm:spPr/>
      <dgm:t>
        <a:bodyPr/>
        <a:lstStyle/>
        <a:p>
          <a:endParaRPr lang="es-NI"/>
        </a:p>
      </dgm:t>
    </dgm:pt>
    <dgm:pt modelId="{57BE1C90-09CE-44F3-88BD-00CC0C56274E}">
      <dgm:prSet phldrT="[Texto]" custT="1"/>
      <dgm:spPr>
        <a:solidFill>
          <a:schemeClr val="accent1">
            <a:lumMod val="20000"/>
            <a:lumOff val="80000"/>
          </a:schemeClr>
        </a:solidFill>
      </dgm:spPr>
      <dgm:t>
        <a:bodyPr/>
        <a:lstStyle/>
        <a:p>
          <a:r>
            <a:rPr lang="es-NI" sz="1400" b="1" dirty="0">
              <a:solidFill>
                <a:schemeClr val="tx2"/>
              </a:solidFill>
              <a:latin typeface="+mn-lt"/>
            </a:rPr>
            <a:t>2020: 16,223</a:t>
          </a:r>
          <a:r>
            <a:rPr lang="en-US" sz="1400" b="1" dirty="0">
              <a:solidFill>
                <a:schemeClr val="tx2"/>
              </a:solidFill>
              <a:latin typeface="+mn-lt"/>
            </a:rPr>
            <a:t>have been issued as of July:</a:t>
          </a:r>
          <a:endParaRPr lang="es-NI" sz="2200" b="1" dirty="0">
            <a:solidFill>
              <a:schemeClr val="tx2"/>
            </a:solidFill>
            <a:latin typeface="+mn-lt"/>
          </a:endParaRPr>
        </a:p>
      </dgm:t>
    </dgm:pt>
    <dgm:pt modelId="{3EDE2E92-FBFD-427C-BAC3-547231DB99BB}" type="sibTrans" cxnId="{72D4289C-9934-4AC4-8833-0A1305BB1E92}">
      <dgm:prSet/>
      <dgm:spPr/>
      <dgm:t>
        <a:bodyPr/>
        <a:lstStyle/>
        <a:p>
          <a:endParaRPr lang="es-NI"/>
        </a:p>
      </dgm:t>
    </dgm:pt>
    <dgm:pt modelId="{57D3EE82-7B58-431A-AF51-0607A2D98E5C}" type="parTrans" cxnId="{72D4289C-9934-4AC4-8833-0A1305BB1E92}">
      <dgm:prSet/>
      <dgm:spPr/>
      <dgm:t>
        <a:bodyPr/>
        <a:lstStyle/>
        <a:p>
          <a:endParaRPr lang="es-NI"/>
        </a:p>
      </dgm:t>
    </dgm:pt>
    <dgm:pt modelId="{6AED524F-E26D-4D75-A53B-4ACD0B03CF9D}" type="pres">
      <dgm:prSet presAssocID="{9FCD4560-3B32-458A-BA73-81DFA549707C}" presName="linear" presStyleCnt="0">
        <dgm:presLayoutVars>
          <dgm:dir/>
          <dgm:animLvl val="lvl"/>
          <dgm:resizeHandles val="exact"/>
        </dgm:presLayoutVars>
      </dgm:prSet>
      <dgm:spPr/>
      <dgm:t>
        <a:bodyPr/>
        <a:lstStyle/>
        <a:p>
          <a:endParaRPr lang="es-MX"/>
        </a:p>
      </dgm:t>
    </dgm:pt>
    <dgm:pt modelId="{B7EACE12-4DF1-4A9E-98B0-5F3CDD5D47F6}" type="pres">
      <dgm:prSet presAssocID="{6B1CED55-35F3-4591-B294-A5EED9232A8B}" presName="parentLin" presStyleCnt="0"/>
      <dgm:spPr/>
    </dgm:pt>
    <dgm:pt modelId="{D8A6A85B-CA68-40C5-BCA1-E9215CE1FA2B}" type="pres">
      <dgm:prSet presAssocID="{6B1CED55-35F3-4591-B294-A5EED9232A8B}" presName="parentLeftMargin" presStyleLbl="node1" presStyleIdx="0" presStyleCnt="3"/>
      <dgm:spPr/>
      <dgm:t>
        <a:bodyPr/>
        <a:lstStyle/>
        <a:p>
          <a:endParaRPr lang="es-MX"/>
        </a:p>
      </dgm:t>
    </dgm:pt>
    <dgm:pt modelId="{1BAEFAB8-BCFA-48F2-89AC-3F111912DB5D}" type="pres">
      <dgm:prSet presAssocID="{6B1CED55-35F3-4591-B294-A5EED9232A8B}" presName="parentText" presStyleLbl="node1" presStyleIdx="0" presStyleCnt="3">
        <dgm:presLayoutVars>
          <dgm:chMax val="0"/>
          <dgm:bulletEnabled val="1"/>
        </dgm:presLayoutVars>
      </dgm:prSet>
      <dgm:spPr/>
      <dgm:t>
        <a:bodyPr/>
        <a:lstStyle/>
        <a:p>
          <a:endParaRPr lang="es-MX"/>
        </a:p>
      </dgm:t>
    </dgm:pt>
    <dgm:pt modelId="{E193F06A-1E73-4BA5-B5DA-CE28318D5BAC}" type="pres">
      <dgm:prSet presAssocID="{6B1CED55-35F3-4591-B294-A5EED9232A8B}" presName="negativeSpace" presStyleCnt="0"/>
      <dgm:spPr/>
    </dgm:pt>
    <dgm:pt modelId="{B665764C-E14F-43A0-B160-707C091FB71A}" type="pres">
      <dgm:prSet presAssocID="{6B1CED55-35F3-4591-B294-A5EED9232A8B}" presName="childText" presStyleLbl="conFgAcc1" presStyleIdx="0" presStyleCnt="3">
        <dgm:presLayoutVars>
          <dgm:bulletEnabled val="1"/>
        </dgm:presLayoutVars>
      </dgm:prSet>
      <dgm:spPr/>
    </dgm:pt>
    <dgm:pt modelId="{19DB7BDF-D90F-41CB-B14D-8DC340D437B3}" type="pres">
      <dgm:prSet presAssocID="{D69F4685-04FB-4B40-A5A4-AEF6ACCC4836}" presName="spaceBetweenRectangles" presStyleCnt="0"/>
      <dgm:spPr/>
    </dgm:pt>
    <dgm:pt modelId="{DCE4CF8D-CA08-4D66-9D8D-798461231AAC}" type="pres">
      <dgm:prSet presAssocID="{D059BD64-F3D9-41C1-A2C1-C407A7058CE8}" presName="parentLin" presStyleCnt="0"/>
      <dgm:spPr/>
    </dgm:pt>
    <dgm:pt modelId="{433699AF-B5C3-4037-8311-31F6FBF72329}" type="pres">
      <dgm:prSet presAssocID="{D059BD64-F3D9-41C1-A2C1-C407A7058CE8}" presName="parentLeftMargin" presStyleLbl="node1" presStyleIdx="0" presStyleCnt="3"/>
      <dgm:spPr/>
      <dgm:t>
        <a:bodyPr/>
        <a:lstStyle/>
        <a:p>
          <a:endParaRPr lang="es-MX"/>
        </a:p>
      </dgm:t>
    </dgm:pt>
    <dgm:pt modelId="{77B897E2-FE76-45E7-B3D6-A23B575E3B3C}" type="pres">
      <dgm:prSet presAssocID="{D059BD64-F3D9-41C1-A2C1-C407A7058CE8}" presName="parentText" presStyleLbl="node1" presStyleIdx="1" presStyleCnt="3">
        <dgm:presLayoutVars>
          <dgm:chMax val="0"/>
          <dgm:bulletEnabled val="1"/>
        </dgm:presLayoutVars>
      </dgm:prSet>
      <dgm:spPr/>
      <dgm:t>
        <a:bodyPr/>
        <a:lstStyle/>
        <a:p>
          <a:endParaRPr lang="es-MX"/>
        </a:p>
      </dgm:t>
    </dgm:pt>
    <dgm:pt modelId="{3FBF6A33-73A1-41A1-83B8-48EC27C2E946}" type="pres">
      <dgm:prSet presAssocID="{D059BD64-F3D9-41C1-A2C1-C407A7058CE8}" presName="negativeSpace" presStyleCnt="0"/>
      <dgm:spPr/>
    </dgm:pt>
    <dgm:pt modelId="{8D419C10-A59D-4D93-A607-B5BCEE3C395B}" type="pres">
      <dgm:prSet presAssocID="{D059BD64-F3D9-41C1-A2C1-C407A7058CE8}" presName="childText" presStyleLbl="conFgAcc1" presStyleIdx="1" presStyleCnt="3">
        <dgm:presLayoutVars>
          <dgm:bulletEnabled val="1"/>
        </dgm:presLayoutVars>
      </dgm:prSet>
      <dgm:spPr/>
    </dgm:pt>
    <dgm:pt modelId="{0D676065-0B46-41C7-A815-0142630A5C1F}" type="pres">
      <dgm:prSet presAssocID="{50F50A1B-14C7-4449-B731-C48947E3FAB5}" presName="spaceBetweenRectangles" presStyleCnt="0"/>
      <dgm:spPr/>
    </dgm:pt>
    <dgm:pt modelId="{5F6A48C9-3BFA-4943-90E4-7DF0BCA3E296}" type="pres">
      <dgm:prSet presAssocID="{57BE1C90-09CE-44F3-88BD-00CC0C56274E}" presName="parentLin" presStyleCnt="0"/>
      <dgm:spPr/>
    </dgm:pt>
    <dgm:pt modelId="{E4F00208-8782-4C24-9ACC-5000197C532F}" type="pres">
      <dgm:prSet presAssocID="{57BE1C90-09CE-44F3-88BD-00CC0C56274E}" presName="parentLeftMargin" presStyleLbl="node1" presStyleIdx="1" presStyleCnt="3"/>
      <dgm:spPr/>
      <dgm:t>
        <a:bodyPr/>
        <a:lstStyle/>
        <a:p>
          <a:endParaRPr lang="es-MX"/>
        </a:p>
      </dgm:t>
    </dgm:pt>
    <dgm:pt modelId="{48F49E8A-2ED1-46DD-AF10-FA38A854F3AD}" type="pres">
      <dgm:prSet presAssocID="{57BE1C90-09CE-44F3-88BD-00CC0C56274E}" presName="parentText" presStyleLbl="node1" presStyleIdx="2" presStyleCnt="3" custLinFactX="6698" custLinFactNeighborX="100000" custLinFactNeighborY="-11505">
        <dgm:presLayoutVars>
          <dgm:chMax val="0"/>
          <dgm:bulletEnabled val="1"/>
        </dgm:presLayoutVars>
      </dgm:prSet>
      <dgm:spPr/>
      <dgm:t>
        <a:bodyPr/>
        <a:lstStyle/>
        <a:p>
          <a:endParaRPr lang="es-MX"/>
        </a:p>
      </dgm:t>
    </dgm:pt>
    <dgm:pt modelId="{C2931D58-15DB-4046-B78C-09C00CAA2EBF}" type="pres">
      <dgm:prSet presAssocID="{57BE1C90-09CE-44F3-88BD-00CC0C56274E}" presName="negativeSpace" presStyleCnt="0"/>
      <dgm:spPr/>
    </dgm:pt>
    <dgm:pt modelId="{EC13AECC-1213-43D5-B0BE-035A4C8292D6}" type="pres">
      <dgm:prSet presAssocID="{57BE1C90-09CE-44F3-88BD-00CC0C56274E}" presName="childText" presStyleLbl="conFgAcc1" presStyleIdx="2" presStyleCnt="3">
        <dgm:presLayoutVars>
          <dgm:bulletEnabled val="1"/>
        </dgm:presLayoutVars>
      </dgm:prSet>
      <dgm:spPr/>
    </dgm:pt>
  </dgm:ptLst>
  <dgm:cxnLst>
    <dgm:cxn modelId="{72D4289C-9934-4AC4-8833-0A1305BB1E92}" srcId="{9FCD4560-3B32-458A-BA73-81DFA549707C}" destId="{57BE1C90-09CE-44F3-88BD-00CC0C56274E}" srcOrd="2" destOrd="0" parTransId="{57D3EE82-7B58-431A-AF51-0607A2D98E5C}" sibTransId="{3EDE2E92-FBFD-427C-BAC3-547231DB99BB}"/>
    <dgm:cxn modelId="{E9A5596A-81A1-4917-BE37-4462488A17BB}" srcId="{9FCD4560-3B32-458A-BA73-81DFA549707C}" destId="{6B1CED55-35F3-4591-B294-A5EED9232A8B}" srcOrd="0" destOrd="0" parTransId="{D44CDFBC-4DD1-4982-8536-EED10AA9B555}" sibTransId="{D69F4685-04FB-4B40-A5A4-AEF6ACCC4836}"/>
    <dgm:cxn modelId="{E9F85499-0C20-4725-B2CE-1110998EAE42}" type="presOf" srcId="{D059BD64-F3D9-41C1-A2C1-C407A7058CE8}" destId="{433699AF-B5C3-4037-8311-31F6FBF72329}" srcOrd="0" destOrd="0" presId="urn:microsoft.com/office/officeart/2005/8/layout/list1"/>
    <dgm:cxn modelId="{01D3460A-6487-4BFE-93C6-C11620E4B88A}" type="presOf" srcId="{57BE1C90-09CE-44F3-88BD-00CC0C56274E}" destId="{48F49E8A-2ED1-46DD-AF10-FA38A854F3AD}" srcOrd="1" destOrd="0" presId="urn:microsoft.com/office/officeart/2005/8/layout/list1"/>
    <dgm:cxn modelId="{84D304C6-1DFA-4298-B3B0-A5703062F679}" type="presOf" srcId="{57BE1C90-09CE-44F3-88BD-00CC0C56274E}" destId="{E4F00208-8782-4C24-9ACC-5000197C532F}" srcOrd="0" destOrd="0" presId="urn:microsoft.com/office/officeart/2005/8/layout/list1"/>
    <dgm:cxn modelId="{E753C85B-FEBB-44F5-BAB6-56B8568AE1EB}" type="presOf" srcId="{D059BD64-F3D9-41C1-A2C1-C407A7058CE8}" destId="{77B897E2-FE76-45E7-B3D6-A23B575E3B3C}" srcOrd="1" destOrd="0" presId="urn:microsoft.com/office/officeart/2005/8/layout/list1"/>
    <dgm:cxn modelId="{1AE9F609-5223-44DD-A194-CD5FBE29FC9F}" type="presOf" srcId="{9FCD4560-3B32-458A-BA73-81DFA549707C}" destId="{6AED524F-E26D-4D75-A53B-4ACD0B03CF9D}" srcOrd="0" destOrd="0" presId="urn:microsoft.com/office/officeart/2005/8/layout/list1"/>
    <dgm:cxn modelId="{1E74FDE3-654D-45E2-971C-25283DA011BF}" type="presOf" srcId="{6B1CED55-35F3-4591-B294-A5EED9232A8B}" destId="{1BAEFAB8-BCFA-48F2-89AC-3F111912DB5D}" srcOrd="1" destOrd="0" presId="urn:microsoft.com/office/officeart/2005/8/layout/list1"/>
    <dgm:cxn modelId="{54608827-63E6-438D-A739-481B9B079282}" srcId="{9FCD4560-3B32-458A-BA73-81DFA549707C}" destId="{D059BD64-F3D9-41C1-A2C1-C407A7058CE8}" srcOrd="1" destOrd="0" parTransId="{0B8F09E1-FAD0-4B5C-91CB-03B877AC9926}" sibTransId="{50F50A1B-14C7-4449-B731-C48947E3FAB5}"/>
    <dgm:cxn modelId="{26BF0AF4-AD4F-46AB-8513-15B98F5F937A}" type="presOf" srcId="{6B1CED55-35F3-4591-B294-A5EED9232A8B}" destId="{D8A6A85B-CA68-40C5-BCA1-E9215CE1FA2B}" srcOrd="0" destOrd="0" presId="urn:microsoft.com/office/officeart/2005/8/layout/list1"/>
    <dgm:cxn modelId="{49894490-42BF-4EE6-BE1D-8273F17A8383}" type="presParOf" srcId="{6AED524F-E26D-4D75-A53B-4ACD0B03CF9D}" destId="{B7EACE12-4DF1-4A9E-98B0-5F3CDD5D47F6}" srcOrd="0" destOrd="0" presId="urn:microsoft.com/office/officeart/2005/8/layout/list1"/>
    <dgm:cxn modelId="{9E8F168F-C9AB-4E40-B4B6-3748A04B4426}" type="presParOf" srcId="{B7EACE12-4DF1-4A9E-98B0-5F3CDD5D47F6}" destId="{D8A6A85B-CA68-40C5-BCA1-E9215CE1FA2B}" srcOrd="0" destOrd="0" presId="urn:microsoft.com/office/officeart/2005/8/layout/list1"/>
    <dgm:cxn modelId="{B914483A-2332-4245-836C-5462426D1260}" type="presParOf" srcId="{B7EACE12-4DF1-4A9E-98B0-5F3CDD5D47F6}" destId="{1BAEFAB8-BCFA-48F2-89AC-3F111912DB5D}" srcOrd="1" destOrd="0" presId="urn:microsoft.com/office/officeart/2005/8/layout/list1"/>
    <dgm:cxn modelId="{BF643D76-A898-44D6-8D24-606FED369DD7}" type="presParOf" srcId="{6AED524F-E26D-4D75-A53B-4ACD0B03CF9D}" destId="{E193F06A-1E73-4BA5-B5DA-CE28318D5BAC}" srcOrd="1" destOrd="0" presId="urn:microsoft.com/office/officeart/2005/8/layout/list1"/>
    <dgm:cxn modelId="{6E7BF09D-1D8F-4DB3-9C2E-7F49D5CD3242}" type="presParOf" srcId="{6AED524F-E26D-4D75-A53B-4ACD0B03CF9D}" destId="{B665764C-E14F-43A0-B160-707C091FB71A}" srcOrd="2" destOrd="0" presId="urn:microsoft.com/office/officeart/2005/8/layout/list1"/>
    <dgm:cxn modelId="{105363B2-A6DE-456D-8ED2-081922542A2B}" type="presParOf" srcId="{6AED524F-E26D-4D75-A53B-4ACD0B03CF9D}" destId="{19DB7BDF-D90F-41CB-B14D-8DC340D437B3}" srcOrd="3" destOrd="0" presId="urn:microsoft.com/office/officeart/2005/8/layout/list1"/>
    <dgm:cxn modelId="{889E1633-11B7-45B1-BAB9-E0B5558177EB}" type="presParOf" srcId="{6AED524F-E26D-4D75-A53B-4ACD0B03CF9D}" destId="{DCE4CF8D-CA08-4D66-9D8D-798461231AAC}" srcOrd="4" destOrd="0" presId="urn:microsoft.com/office/officeart/2005/8/layout/list1"/>
    <dgm:cxn modelId="{0B9B67C0-4CB0-43C3-94A4-ACEEE8406639}" type="presParOf" srcId="{DCE4CF8D-CA08-4D66-9D8D-798461231AAC}" destId="{433699AF-B5C3-4037-8311-31F6FBF72329}" srcOrd="0" destOrd="0" presId="urn:microsoft.com/office/officeart/2005/8/layout/list1"/>
    <dgm:cxn modelId="{AA721FD9-82B5-4029-BDE0-9A2195B39271}" type="presParOf" srcId="{DCE4CF8D-CA08-4D66-9D8D-798461231AAC}" destId="{77B897E2-FE76-45E7-B3D6-A23B575E3B3C}" srcOrd="1" destOrd="0" presId="urn:microsoft.com/office/officeart/2005/8/layout/list1"/>
    <dgm:cxn modelId="{3F49FE39-A189-4760-A9FA-D43F8F94C2D8}" type="presParOf" srcId="{6AED524F-E26D-4D75-A53B-4ACD0B03CF9D}" destId="{3FBF6A33-73A1-41A1-83B8-48EC27C2E946}" srcOrd="5" destOrd="0" presId="urn:microsoft.com/office/officeart/2005/8/layout/list1"/>
    <dgm:cxn modelId="{61AC2278-5E5B-48E9-937E-4BD488FC1469}" type="presParOf" srcId="{6AED524F-E26D-4D75-A53B-4ACD0B03CF9D}" destId="{8D419C10-A59D-4D93-A607-B5BCEE3C395B}" srcOrd="6" destOrd="0" presId="urn:microsoft.com/office/officeart/2005/8/layout/list1"/>
    <dgm:cxn modelId="{54DBDB48-499E-46EF-890D-0427F1E70E53}" type="presParOf" srcId="{6AED524F-E26D-4D75-A53B-4ACD0B03CF9D}" destId="{0D676065-0B46-41C7-A815-0142630A5C1F}" srcOrd="7" destOrd="0" presId="urn:microsoft.com/office/officeart/2005/8/layout/list1"/>
    <dgm:cxn modelId="{6843EE4B-8A98-45B2-9280-CAC0F518CD1F}" type="presParOf" srcId="{6AED524F-E26D-4D75-A53B-4ACD0B03CF9D}" destId="{5F6A48C9-3BFA-4943-90E4-7DF0BCA3E296}" srcOrd="8" destOrd="0" presId="urn:microsoft.com/office/officeart/2005/8/layout/list1"/>
    <dgm:cxn modelId="{28D3D492-7111-4218-B49C-E989E3397170}" type="presParOf" srcId="{5F6A48C9-3BFA-4943-90E4-7DF0BCA3E296}" destId="{E4F00208-8782-4C24-9ACC-5000197C532F}" srcOrd="0" destOrd="0" presId="urn:microsoft.com/office/officeart/2005/8/layout/list1"/>
    <dgm:cxn modelId="{70DD899C-7D7A-4F1E-87D2-813AFD943DF3}" type="presParOf" srcId="{5F6A48C9-3BFA-4943-90E4-7DF0BCA3E296}" destId="{48F49E8A-2ED1-46DD-AF10-FA38A854F3AD}" srcOrd="1" destOrd="0" presId="urn:microsoft.com/office/officeart/2005/8/layout/list1"/>
    <dgm:cxn modelId="{8BE37964-B908-40C7-97F5-E147B8E607B8}" type="presParOf" srcId="{6AED524F-E26D-4D75-A53B-4ACD0B03CF9D}" destId="{C2931D58-15DB-4046-B78C-09C00CAA2EBF}" srcOrd="9" destOrd="0" presId="urn:microsoft.com/office/officeart/2005/8/layout/list1"/>
    <dgm:cxn modelId="{D990DB28-5F71-47A6-B7F0-AB9475A5305B}" type="presParOf" srcId="{6AED524F-E26D-4D75-A53B-4ACD0B03CF9D}" destId="{EC13AECC-1213-43D5-B0BE-035A4C8292D6}" srcOrd="10" destOrd="0" presId="urn:microsoft.com/office/officeart/2005/8/layout/list1"/>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DB11B-276C-41B2-B996-6FD6605464D7}">
      <dsp:nvSpPr>
        <dsp:cNvPr id="0" name=""/>
        <dsp:cNvSpPr/>
      </dsp:nvSpPr>
      <dsp:spPr>
        <a:xfrm rot="5400000">
          <a:off x="269410" y="1371557"/>
          <a:ext cx="1115050" cy="1269445"/>
        </a:xfrm>
        <a:prstGeom prst="bentUpArrow">
          <a:avLst>
            <a:gd name="adj1" fmla="val 32840"/>
            <a:gd name="adj2" fmla="val 25000"/>
            <a:gd name="adj3" fmla="val 3578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75A60C-5596-48D4-BCB3-5863BFC0DDA0}">
      <dsp:nvSpPr>
        <dsp:cNvPr id="0" name=""/>
        <dsp:cNvSpPr/>
      </dsp:nvSpPr>
      <dsp:spPr>
        <a:xfrm>
          <a:off x="120179" y="20216"/>
          <a:ext cx="1877088" cy="1313900"/>
        </a:xfrm>
        <a:prstGeom prst="roundRect">
          <a:avLst>
            <a:gd name="adj" fmla="val 166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NI" sz="2000" b="1" kern="1200" dirty="0" err="1">
              <a:solidFill>
                <a:schemeClr val="tx1"/>
              </a:solidFill>
            </a:rPr>
            <a:t>Archipelago</a:t>
          </a:r>
          <a:r>
            <a:rPr lang="es-NI" sz="2000" b="1" kern="1200" dirty="0">
              <a:solidFill>
                <a:schemeClr val="tx1"/>
              </a:solidFill>
            </a:rPr>
            <a:t> of </a:t>
          </a:r>
          <a:r>
            <a:rPr lang="es-NI" sz="2000" b="1" kern="1200" dirty="0" err="1">
              <a:solidFill>
                <a:schemeClr val="tx1"/>
              </a:solidFill>
            </a:rPr>
            <a:t>Structures</a:t>
          </a:r>
          <a:endParaRPr lang="x-none" sz="2000" b="1" kern="1200" dirty="0">
            <a:solidFill>
              <a:schemeClr val="tx1"/>
            </a:solidFill>
          </a:endParaRPr>
        </a:p>
      </dsp:txBody>
      <dsp:txXfrm>
        <a:off x="184330" y="84367"/>
        <a:ext cx="1748786" cy="1185598"/>
      </dsp:txXfrm>
    </dsp:sp>
    <dsp:sp modelId="{F1D7B758-F335-40A4-BBDF-552936D3BA0F}">
      <dsp:nvSpPr>
        <dsp:cNvPr id="0" name=""/>
        <dsp:cNvSpPr/>
      </dsp:nvSpPr>
      <dsp:spPr>
        <a:xfrm>
          <a:off x="2043903" y="176886"/>
          <a:ext cx="3524275" cy="999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NI" sz="1400" b="1" kern="1200" dirty="0" err="1">
              <a:latin typeface="Arial Nova" panose="020B0504020202020204" pitchFamily="34" charset="0"/>
              <a:cs typeface="Courier New" panose="02070309020205020404" pitchFamily="49" charset="0"/>
            </a:rPr>
            <a:t>Institutional</a:t>
          </a:r>
          <a:r>
            <a:rPr lang="es-NI" sz="1400" b="1" kern="1200" dirty="0">
              <a:latin typeface="Arial Nova" panose="020B0504020202020204" pitchFamily="34" charset="0"/>
              <a:cs typeface="Courier New" panose="02070309020205020404" pitchFamily="49" charset="0"/>
            </a:rPr>
            <a:t> </a:t>
          </a:r>
          <a:r>
            <a:rPr lang="es-NI" sz="1400" b="1" kern="1200" dirty="0" err="1">
              <a:latin typeface="Arial Nova" panose="020B0504020202020204" pitchFamily="34" charset="0"/>
              <a:cs typeface="Courier New" panose="02070309020205020404" pitchFamily="49" charset="0"/>
            </a:rPr>
            <a:t>inconsistency</a:t>
          </a:r>
          <a:r>
            <a:rPr lang="es-NI" sz="1400" b="1" kern="1200" dirty="0">
              <a:latin typeface="Arial Nova" panose="020B0504020202020204" pitchFamily="34" charset="0"/>
              <a:cs typeface="Courier New" panose="02070309020205020404" pitchFamily="49" charset="0"/>
            </a:rPr>
            <a:t>.</a:t>
          </a:r>
          <a:endParaRPr lang="x-none" sz="1400" b="1" kern="1200" dirty="0">
            <a:latin typeface="Arial Nova" panose="020B0504020202020204" pitchFamily="34" charset="0"/>
            <a:cs typeface="Courier New" panose="02070309020205020404" pitchFamily="49" charset="0"/>
          </a:endParaRPr>
        </a:p>
        <a:p>
          <a:pPr marL="114300" lvl="1" indent="-114300" algn="l" defTabSz="622300">
            <a:lnSpc>
              <a:spcPct val="90000"/>
            </a:lnSpc>
            <a:spcBef>
              <a:spcPct val="0"/>
            </a:spcBef>
            <a:spcAft>
              <a:spcPct val="15000"/>
            </a:spcAft>
            <a:buChar char="••"/>
          </a:pPr>
          <a:r>
            <a:rPr lang="es-NI" sz="1400" b="1" kern="1200" dirty="0">
              <a:latin typeface="Arial Nova" panose="020B0504020202020204" pitchFamily="34" charset="0"/>
              <a:cs typeface="Courier New" panose="02070309020205020404" pitchFamily="49" charset="0"/>
            </a:rPr>
            <a:t>Duplication of Efforts.</a:t>
          </a:r>
        </a:p>
      </dsp:txBody>
      <dsp:txXfrm>
        <a:off x="2043903" y="176886"/>
        <a:ext cx="3524275" cy="999233"/>
      </dsp:txXfrm>
    </dsp:sp>
    <dsp:sp modelId="{BB72E2DA-8822-4AF4-8352-D2475A109A5E}">
      <dsp:nvSpPr>
        <dsp:cNvPr id="0" name=""/>
        <dsp:cNvSpPr/>
      </dsp:nvSpPr>
      <dsp:spPr>
        <a:xfrm rot="5400000">
          <a:off x="2000071" y="3100962"/>
          <a:ext cx="1115050" cy="1269445"/>
        </a:xfrm>
        <a:prstGeom prst="bentUpArrow">
          <a:avLst>
            <a:gd name="adj1" fmla="val 32840"/>
            <a:gd name="adj2" fmla="val 25000"/>
            <a:gd name="adj3" fmla="val 3578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5952B1-DC26-4247-9194-1A93478D4F67}">
      <dsp:nvSpPr>
        <dsp:cNvPr id="0" name=""/>
        <dsp:cNvSpPr/>
      </dsp:nvSpPr>
      <dsp:spPr>
        <a:xfrm>
          <a:off x="1512168" y="1695297"/>
          <a:ext cx="2433175" cy="1313900"/>
        </a:xfrm>
        <a:prstGeom prst="roundRect">
          <a:avLst>
            <a:gd name="adj" fmla="val 166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NI" sz="2000" b="1" kern="1200" dirty="0" err="1">
              <a:solidFill>
                <a:schemeClr val="tx1"/>
              </a:solidFill>
            </a:rPr>
            <a:t>Property</a:t>
          </a:r>
          <a:r>
            <a:rPr lang="es-NI" sz="2000" b="1" kern="1200" dirty="0">
              <a:solidFill>
                <a:schemeClr val="tx1"/>
              </a:solidFill>
            </a:rPr>
            <a:t> </a:t>
          </a:r>
          <a:r>
            <a:rPr lang="es-NI" sz="2000" b="1" kern="1200" dirty="0" err="1">
              <a:solidFill>
                <a:schemeClr val="tx1"/>
              </a:solidFill>
            </a:rPr>
            <a:t>insecurity</a:t>
          </a:r>
          <a:endParaRPr lang="es-NI" sz="2000" b="1" kern="1200" dirty="0">
            <a:solidFill>
              <a:schemeClr val="tx1"/>
            </a:solidFill>
          </a:endParaRPr>
        </a:p>
        <a:p>
          <a:pPr lvl="0" algn="ctr" defTabSz="889000">
            <a:lnSpc>
              <a:spcPct val="90000"/>
            </a:lnSpc>
            <a:spcBef>
              <a:spcPct val="0"/>
            </a:spcBef>
            <a:spcAft>
              <a:spcPct val="35000"/>
            </a:spcAft>
          </a:pPr>
          <a:r>
            <a:rPr lang="en-US" sz="1800" b="0" kern="1200" dirty="0">
              <a:solidFill>
                <a:schemeClr val="tx1"/>
              </a:solidFill>
            </a:rPr>
            <a:t>(under an Organized Crime Network)</a:t>
          </a:r>
          <a:endParaRPr lang="x-none" sz="1800" b="0" kern="1200" dirty="0">
            <a:solidFill>
              <a:schemeClr val="tx1"/>
            </a:solidFill>
          </a:endParaRPr>
        </a:p>
      </dsp:txBody>
      <dsp:txXfrm>
        <a:off x="1576319" y="1759448"/>
        <a:ext cx="2304873" cy="1185598"/>
      </dsp:txXfrm>
    </dsp:sp>
    <dsp:sp modelId="{915773CF-C39C-419E-A52E-81971EA1CF07}">
      <dsp:nvSpPr>
        <dsp:cNvPr id="0" name=""/>
        <dsp:cNvSpPr/>
      </dsp:nvSpPr>
      <dsp:spPr>
        <a:xfrm>
          <a:off x="4032453" y="1368153"/>
          <a:ext cx="4685076" cy="1826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latin typeface="Arial Nova" panose="020B0504020202020204" pitchFamily="34" charset="0"/>
              <a:cs typeface="Courier New" panose="02070309020205020404" pitchFamily="49" charset="0"/>
            </a:rPr>
            <a:t>Registration without control of transactions, on state properties.</a:t>
          </a:r>
          <a:endParaRPr lang="x-none" sz="1400" b="1" kern="1200" dirty="0">
            <a:latin typeface="Arial Nova" panose="020B0504020202020204" pitchFamily="34" charset="0"/>
            <a:cs typeface="Courier New" panose="02070309020205020404" pitchFamily="49" charset="0"/>
          </a:endParaRPr>
        </a:p>
        <a:p>
          <a:pPr marL="114300" lvl="1" indent="-114300" algn="l" defTabSz="622300">
            <a:lnSpc>
              <a:spcPct val="90000"/>
            </a:lnSpc>
            <a:spcBef>
              <a:spcPct val="0"/>
            </a:spcBef>
            <a:spcAft>
              <a:spcPct val="15000"/>
            </a:spcAft>
            <a:buChar char="••"/>
          </a:pPr>
          <a:r>
            <a:rPr lang="es-NI" sz="1400" b="1" kern="1200" dirty="0">
              <a:latin typeface="Arial Nova" panose="020B0504020202020204" pitchFamily="34" charset="0"/>
              <a:cs typeface="Courier New" panose="02070309020205020404" pitchFamily="49" charset="0"/>
            </a:rPr>
            <a:t>State properties without registration.</a:t>
          </a:r>
        </a:p>
        <a:p>
          <a:pPr marL="114300" lvl="1" indent="-114300" algn="l" defTabSz="622300">
            <a:lnSpc>
              <a:spcPct val="90000"/>
            </a:lnSpc>
            <a:spcBef>
              <a:spcPct val="0"/>
            </a:spcBef>
            <a:spcAft>
              <a:spcPct val="15000"/>
            </a:spcAft>
            <a:buChar char="••"/>
          </a:pPr>
          <a:r>
            <a:rPr lang="es-NI" sz="1400" b="1" kern="1200" dirty="0" err="1">
              <a:latin typeface="Arial Nova" panose="020B0504020202020204" pitchFamily="34" charset="0"/>
              <a:cs typeface="Courier New" panose="02070309020205020404" pitchFamily="49" charset="0"/>
            </a:rPr>
            <a:t>Opposition</a:t>
          </a:r>
          <a:r>
            <a:rPr lang="es-NI" sz="1400" b="1" kern="1200" dirty="0">
              <a:latin typeface="Arial Nova" panose="020B0504020202020204" pitchFamily="34" charset="0"/>
              <a:cs typeface="Courier New" panose="02070309020205020404" pitchFamily="49" charset="0"/>
            </a:rPr>
            <a:t> </a:t>
          </a:r>
          <a:r>
            <a:rPr lang="es-NI" sz="1400" b="1" kern="1200" dirty="0" err="1">
              <a:latin typeface="Arial Nova" panose="020B0504020202020204" pitchFamily="34" charset="0"/>
              <a:cs typeface="Courier New" panose="02070309020205020404" pitchFamily="49" charset="0"/>
            </a:rPr>
            <a:t>to</a:t>
          </a:r>
          <a:r>
            <a:rPr lang="es-NI" sz="1400" b="1" kern="1200" dirty="0">
              <a:latin typeface="Arial Nova" panose="020B0504020202020204" pitchFamily="34" charset="0"/>
              <a:cs typeface="Courier New" panose="02070309020205020404" pitchFamily="49" charset="0"/>
            </a:rPr>
            <a:t> </a:t>
          </a:r>
          <a:r>
            <a:rPr lang="es-NI" sz="1400" b="1" kern="1200" dirty="0" err="1">
              <a:latin typeface="Arial Nova" panose="020B0504020202020204" pitchFamily="34" charset="0"/>
              <a:cs typeface="Courier New" panose="02070309020205020404" pitchFamily="49" charset="0"/>
            </a:rPr>
            <a:t>agricultural</a:t>
          </a:r>
          <a:r>
            <a:rPr lang="es-NI" sz="1400" b="1" kern="1200" dirty="0">
              <a:latin typeface="Arial Nova" panose="020B0504020202020204" pitchFamily="34" charset="0"/>
              <a:cs typeface="Courier New" panose="02070309020205020404" pitchFamily="49" charset="0"/>
            </a:rPr>
            <a:t> </a:t>
          </a:r>
          <a:r>
            <a:rPr lang="es-NI" sz="1400" b="1" kern="1200" dirty="0" err="1">
              <a:latin typeface="Arial Nova" panose="020B0504020202020204" pitchFamily="34" charset="0"/>
              <a:cs typeface="Courier New" panose="02070309020205020404" pitchFamily="49" charset="0"/>
            </a:rPr>
            <a:t>reform</a:t>
          </a:r>
          <a:endParaRPr lang="es-NI" sz="1400" b="1" kern="1200" dirty="0">
            <a:latin typeface="Arial Nova" panose="020B0504020202020204" pitchFamily="34" charset="0"/>
            <a:cs typeface="Courier New" panose="02070309020205020404" pitchFamily="49" charset="0"/>
          </a:endParaRPr>
        </a:p>
        <a:p>
          <a:pPr marL="114300" lvl="1" indent="-114300" algn="l" defTabSz="622300">
            <a:lnSpc>
              <a:spcPct val="90000"/>
            </a:lnSpc>
            <a:spcBef>
              <a:spcPct val="0"/>
            </a:spcBef>
            <a:spcAft>
              <a:spcPct val="15000"/>
            </a:spcAft>
            <a:buChar char="••"/>
          </a:pPr>
          <a:r>
            <a:rPr lang="en-US" sz="1400" b="1" kern="1200" dirty="0">
              <a:latin typeface="Arial Nova" panose="020B0504020202020204" pitchFamily="34" charset="0"/>
              <a:cs typeface="Courier New" panose="02070309020205020404" pitchFamily="49" charset="0"/>
            </a:rPr>
            <a:t>Undetermined and confusing property claims, up to Double Compensation</a:t>
          </a:r>
          <a:endParaRPr lang="es-NI" sz="1400" b="1" kern="1200" dirty="0">
            <a:latin typeface="Arial Nova" panose="020B0504020202020204" pitchFamily="34" charset="0"/>
            <a:cs typeface="Courier New" panose="02070309020205020404" pitchFamily="49" charset="0"/>
          </a:endParaRPr>
        </a:p>
      </dsp:txBody>
      <dsp:txXfrm>
        <a:off x="4032453" y="1368153"/>
        <a:ext cx="4685076" cy="1826208"/>
      </dsp:txXfrm>
    </dsp:sp>
    <dsp:sp modelId="{106FACAC-6393-47B4-AC9A-C47290C26435}">
      <dsp:nvSpPr>
        <dsp:cNvPr id="0" name=""/>
        <dsp:cNvSpPr/>
      </dsp:nvSpPr>
      <dsp:spPr>
        <a:xfrm>
          <a:off x="3248266" y="3557664"/>
          <a:ext cx="1877088" cy="1313900"/>
        </a:xfrm>
        <a:prstGeom prst="roundRect">
          <a:avLst>
            <a:gd name="adj" fmla="val 166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NI" sz="2000" b="1" kern="1200" dirty="0" err="1">
              <a:solidFill>
                <a:schemeClr val="tx1"/>
              </a:solidFill>
            </a:rPr>
            <a:t>Property</a:t>
          </a:r>
          <a:r>
            <a:rPr lang="es-NI" sz="2000" b="1" kern="1200" dirty="0">
              <a:solidFill>
                <a:schemeClr val="tx1"/>
              </a:solidFill>
            </a:rPr>
            <a:t> </a:t>
          </a:r>
          <a:r>
            <a:rPr lang="es-NI" sz="2000" b="1" kern="1200" dirty="0" err="1">
              <a:solidFill>
                <a:schemeClr val="tx1"/>
              </a:solidFill>
            </a:rPr>
            <a:t>conflicts</a:t>
          </a:r>
          <a:endParaRPr lang="x-none" sz="2000" b="1" kern="1200" dirty="0">
            <a:solidFill>
              <a:schemeClr val="tx1"/>
            </a:solidFill>
          </a:endParaRPr>
        </a:p>
      </dsp:txBody>
      <dsp:txXfrm>
        <a:off x="3312417" y="3621815"/>
        <a:ext cx="1748786" cy="1185598"/>
      </dsp:txXfrm>
    </dsp:sp>
    <dsp:sp modelId="{148F5E7F-A47E-49F4-8E6D-D9237112D2DA}">
      <dsp:nvSpPr>
        <dsp:cNvPr id="0" name=""/>
        <dsp:cNvSpPr/>
      </dsp:nvSpPr>
      <dsp:spPr>
        <a:xfrm>
          <a:off x="5113052" y="3249139"/>
          <a:ext cx="3671923" cy="1889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latin typeface="Arial Nova" panose="020B0504020202020204" pitchFamily="34" charset="0"/>
            </a:rPr>
            <a:t>Titles upon titles, or to people who did not have possession.</a:t>
          </a:r>
          <a:endParaRPr lang="x-none" sz="1400" b="1" kern="1200" dirty="0">
            <a:latin typeface="Arial Nova" panose="020B0504020202020204" pitchFamily="34" charset="0"/>
          </a:endParaRPr>
        </a:p>
        <a:p>
          <a:pPr marL="114300" lvl="1" indent="-114300" algn="l" defTabSz="622300">
            <a:lnSpc>
              <a:spcPct val="90000"/>
            </a:lnSpc>
            <a:spcBef>
              <a:spcPct val="0"/>
            </a:spcBef>
            <a:spcAft>
              <a:spcPct val="15000"/>
            </a:spcAft>
            <a:buChar char="••"/>
          </a:pPr>
          <a:r>
            <a:rPr lang="en-US" sz="1400" b="1" kern="1200" dirty="0">
              <a:latin typeface="Arial Nova" panose="020B0504020202020204" pitchFamily="34" charset="0"/>
            </a:rPr>
            <a:t>Property conflicts over Liquidated Banks.</a:t>
          </a:r>
          <a:endParaRPr lang="es-NI" sz="1400" b="1" kern="1200" dirty="0">
            <a:latin typeface="Arial Nova" panose="020B0504020202020204" pitchFamily="34" charset="0"/>
          </a:endParaRPr>
        </a:p>
        <a:p>
          <a:pPr marL="114300" lvl="1" indent="-114300" algn="l" defTabSz="622300">
            <a:lnSpc>
              <a:spcPct val="90000"/>
            </a:lnSpc>
            <a:spcBef>
              <a:spcPct val="0"/>
            </a:spcBef>
            <a:spcAft>
              <a:spcPct val="15000"/>
            </a:spcAft>
            <a:buChar char="••"/>
          </a:pPr>
          <a:r>
            <a:rPr lang="es-NI" sz="1400" b="1" kern="1200" dirty="0" err="1">
              <a:latin typeface="Arial Nova" panose="020B0504020202020204" pitchFamily="34" charset="0"/>
            </a:rPr>
            <a:t>Land</a:t>
          </a:r>
          <a:r>
            <a:rPr lang="es-NI" sz="1400" b="1" kern="1200" dirty="0">
              <a:latin typeface="Arial Nova" panose="020B0504020202020204" pitchFamily="34" charset="0"/>
            </a:rPr>
            <a:t> </a:t>
          </a:r>
          <a:r>
            <a:rPr lang="es-NI" sz="1400" b="1" kern="1200" dirty="0" err="1">
              <a:latin typeface="Arial Nova" panose="020B0504020202020204" pitchFamily="34" charset="0"/>
            </a:rPr>
            <a:t>trafficking</a:t>
          </a:r>
          <a:r>
            <a:rPr lang="es-NI" sz="1400" b="1" kern="1200" dirty="0">
              <a:latin typeface="Arial Nova" panose="020B0504020202020204" pitchFamily="34" charset="0"/>
            </a:rPr>
            <a:t>.</a:t>
          </a:r>
        </a:p>
        <a:p>
          <a:pPr marL="114300" lvl="1" indent="-114300" algn="l" defTabSz="622300">
            <a:lnSpc>
              <a:spcPct val="90000"/>
            </a:lnSpc>
            <a:spcBef>
              <a:spcPct val="0"/>
            </a:spcBef>
            <a:spcAft>
              <a:spcPct val="15000"/>
            </a:spcAft>
            <a:buChar char="••"/>
          </a:pPr>
          <a:r>
            <a:rPr lang="en-US" sz="1400" b="1" kern="1200" dirty="0">
              <a:latin typeface="Arial Nova" panose="020B0504020202020204" pitchFamily="34" charset="0"/>
            </a:rPr>
            <a:t>Overlapping topographic plans and registry accounts, on the same property.</a:t>
          </a:r>
          <a:endParaRPr lang="es-NI" sz="1400" b="1" kern="1200" dirty="0">
            <a:latin typeface="Arial Nova" panose="020B0504020202020204" pitchFamily="34" charset="0"/>
          </a:endParaRPr>
        </a:p>
        <a:p>
          <a:pPr marL="114300" lvl="1" indent="-114300" algn="l" defTabSz="622300">
            <a:lnSpc>
              <a:spcPct val="90000"/>
            </a:lnSpc>
            <a:spcBef>
              <a:spcPct val="0"/>
            </a:spcBef>
            <a:spcAft>
              <a:spcPct val="15000"/>
            </a:spcAft>
            <a:buChar char="••"/>
          </a:pPr>
          <a:r>
            <a:rPr lang="es-NI" sz="1400" b="1" kern="1200" dirty="0">
              <a:latin typeface="Arial Nova" panose="020B0504020202020204" pitchFamily="34" charset="0"/>
            </a:rPr>
            <a:t>Land dispossession </a:t>
          </a:r>
          <a:r>
            <a:rPr lang="es-NI" sz="1400" b="1" kern="1200" dirty="0" err="1">
              <a:latin typeface="Arial Nova" panose="020B0504020202020204" pitchFamily="34" charset="0"/>
            </a:rPr>
            <a:t>for</a:t>
          </a:r>
          <a:r>
            <a:rPr lang="es-NI" sz="1400" b="1" kern="1200" dirty="0">
              <a:latin typeface="Arial Nova" panose="020B0504020202020204" pitchFamily="34" charset="0"/>
            </a:rPr>
            <a:t> </a:t>
          </a:r>
          <a:r>
            <a:rPr lang="es-NI" sz="1400" b="1" kern="1200" dirty="0" err="1">
              <a:latin typeface="Arial Nova" panose="020B0504020202020204" pitchFamily="34" charset="0"/>
            </a:rPr>
            <a:t>small</a:t>
          </a:r>
          <a:r>
            <a:rPr lang="es-NI" sz="1400" b="1" kern="1200" dirty="0">
              <a:latin typeface="Arial Nova" panose="020B0504020202020204" pitchFamily="34" charset="0"/>
            </a:rPr>
            <a:t> </a:t>
          </a:r>
          <a:r>
            <a:rPr lang="es-NI" sz="1400" b="1" kern="1200" dirty="0" err="1">
              <a:latin typeface="Arial Nova" panose="020B0504020202020204" pitchFamily="34" charset="0"/>
            </a:rPr>
            <a:t>producers</a:t>
          </a:r>
          <a:r>
            <a:rPr lang="es-NI" sz="1400" b="1" kern="1200" dirty="0">
              <a:latin typeface="Arial Nova" panose="020B0504020202020204" pitchFamily="34" charset="0"/>
            </a:rPr>
            <a:t>.</a:t>
          </a:r>
        </a:p>
      </dsp:txBody>
      <dsp:txXfrm>
        <a:off x="5113052" y="3249139"/>
        <a:ext cx="3671923" cy="18899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FDC45-2CBF-4436-B055-4DD17F844703}">
      <dsp:nvSpPr>
        <dsp:cNvPr id="0" name=""/>
        <dsp:cNvSpPr/>
      </dsp:nvSpPr>
      <dsp:spPr>
        <a:xfrm>
          <a:off x="1317730" y="497338"/>
          <a:ext cx="4036947" cy="4036947"/>
        </a:xfrm>
        <a:prstGeom prst="blockArc">
          <a:avLst>
            <a:gd name="adj1" fmla="val 10633315"/>
            <a:gd name="adj2" fmla="val 17334847"/>
            <a:gd name="adj3" fmla="val 4642"/>
          </a:avLst>
        </a:prstGeom>
        <a:solidFill>
          <a:schemeClr val="tx2"/>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E8041B1-8765-4CC2-BCFA-F76A01BB83CF}">
      <dsp:nvSpPr>
        <dsp:cNvPr id="0" name=""/>
        <dsp:cNvSpPr/>
      </dsp:nvSpPr>
      <dsp:spPr>
        <a:xfrm>
          <a:off x="1316096" y="717662"/>
          <a:ext cx="4036947" cy="4036947"/>
        </a:xfrm>
        <a:prstGeom prst="blockArc">
          <a:avLst>
            <a:gd name="adj1" fmla="val 4243489"/>
            <a:gd name="adj2" fmla="val 11017684"/>
            <a:gd name="adj3" fmla="val 4642"/>
          </a:avLst>
        </a:prstGeom>
        <a:solidFill>
          <a:schemeClr val="tx2"/>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0474FE2-CD97-4691-88D9-F6E1C5447615}">
      <dsp:nvSpPr>
        <dsp:cNvPr id="0" name=""/>
        <dsp:cNvSpPr/>
      </dsp:nvSpPr>
      <dsp:spPr>
        <a:xfrm>
          <a:off x="2698654" y="747945"/>
          <a:ext cx="4036947" cy="4036947"/>
        </a:xfrm>
        <a:prstGeom prst="blockArc">
          <a:avLst>
            <a:gd name="adj1" fmla="val 109727"/>
            <a:gd name="adj2" fmla="val 6707087"/>
            <a:gd name="adj3" fmla="val 4642"/>
          </a:avLst>
        </a:prstGeom>
        <a:solidFill>
          <a:schemeClr val="tx2"/>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8E086D5-8265-439E-8E63-423B4AE3083D}">
      <dsp:nvSpPr>
        <dsp:cNvPr id="0" name=""/>
        <dsp:cNvSpPr/>
      </dsp:nvSpPr>
      <dsp:spPr>
        <a:xfrm>
          <a:off x="2731879" y="445071"/>
          <a:ext cx="4036947" cy="4036947"/>
        </a:xfrm>
        <a:prstGeom prst="blockArc">
          <a:avLst>
            <a:gd name="adj1" fmla="val 14811152"/>
            <a:gd name="adj2" fmla="val 641519"/>
            <a:gd name="adj3" fmla="val 4642"/>
          </a:avLst>
        </a:prstGeom>
        <a:solidFill>
          <a:schemeClr val="tx2"/>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5148F0D-4673-42E2-90E2-3B091EDB6272}">
      <dsp:nvSpPr>
        <dsp:cNvPr id="0" name=""/>
        <dsp:cNvSpPr/>
      </dsp:nvSpPr>
      <dsp:spPr>
        <a:xfrm flipH="1">
          <a:off x="2551432" y="1633638"/>
          <a:ext cx="3046174" cy="1922720"/>
        </a:xfrm>
        <a:prstGeom prst="ellipse">
          <a:avLst/>
        </a:prstGeom>
        <a:solidFill>
          <a:srgbClr val="FFFF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a:solidFill>
                <a:schemeClr val="tx1"/>
              </a:solidFill>
            </a:rPr>
            <a:t>INSERTING US ALL</a:t>
          </a:r>
        </a:p>
      </dsp:txBody>
      <dsp:txXfrm>
        <a:off x="2997534" y="1915214"/>
        <a:ext cx="2153970" cy="1359568"/>
      </dsp:txXfrm>
    </dsp:sp>
    <dsp:sp modelId="{CCD95A1D-8E19-43FA-A131-3A793EB8D6AB}">
      <dsp:nvSpPr>
        <dsp:cNvPr id="0" name=""/>
        <dsp:cNvSpPr/>
      </dsp:nvSpPr>
      <dsp:spPr>
        <a:xfrm>
          <a:off x="2878554" y="0"/>
          <a:ext cx="2193508" cy="1301283"/>
        </a:xfrm>
        <a:prstGeom prst="ellipse">
          <a:avLst/>
        </a:prstGeom>
        <a:solidFill>
          <a:srgbClr val="00206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NI" sz="2000" kern="1200" dirty="0" err="1"/>
            <a:t>Executive</a:t>
          </a:r>
          <a:r>
            <a:rPr lang="es-NI" sz="2000" kern="1200" dirty="0"/>
            <a:t> </a:t>
          </a:r>
          <a:r>
            <a:rPr lang="es-NI" sz="2000" kern="1200" dirty="0" err="1"/>
            <a:t>Branch</a:t>
          </a:r>
          <a:endParaRPr lang="es-ES" sz="2000" kern="1200" dirty="0"/>
        </a:p>
      </dsp:txBody>
      <dsp:txXfrm>
        <a:off x="3199786" y="190568"/>
        <a:ext cx="1551044" cy="920147"/>
      </dsp:txXfrm>
    </dsp:sp>
    <dsp:sp modelId="{615E9636-75E4-47BB-B806-26F1CE0284CC}">
      <dsp:nvSpPr>
        <dsp:cNvPr id="0" name=""/>
        <dsp:cNvSpPr/>
      </dsp:nvSpPr>
      <dsp:spPr>
        <a:xfrm>
          <a:off x="5275109" y="2178698"/>
          <a:ext cx="2825282" cy="1301283"/>
        </a:xfrm>
        <a:prstGeom prst="ellipse">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NI" sz="2000" kern="1200" dirty="0">
              <a:solidFill>
                <a:schemeClr val="tx1"/>
              </a:solidFill>
            </a:rPr>
            <a:t>Judicial </a:t>
          </a:r>
          <a:r>
            <a:rPr lang="es-NI" sz="2000" kern="1200" dirty="0" err="1">
              <a:solidFill>
                <a:schemeClr val="tx1"/>
              </a:solidFill>
            </a:rPr>
            <a:t>Branch</a:t>
          </a:r>
          <a:endParaRPr lang="es-ES" sz="2000" kern="1200" dirty="0">
            <a:solidFill>
              <a:schemeClr val="tx1"/>
            </a:solidFill>
          </a:endParaRPr>
        </a:p>
      </dsp:txBody>
      <dsp:txXfrm>
        <a:off x="5688862" y="2369266"/>
        <a:ext cx="1997776" cy="920147"/>
      </dsp:txXfrm>
    </dsp:sp>
    <dsp:sp modelId="{46838078-CA6D-4C27-9EC7-9C3EAC32886A}">
      <dsp:nvSpPr>
        <dsp:cNvPr id="0" name=""/>
        <dsp:cNvSpPr/>
      </dsp:nvSpPr>
      <dsp:spPr>
        <a:xfrm>
          <a:off x="2769521" y="3946600"/>
          <a:ext cx="2431786" cy="1301283"/>
        </a:xfrm>
        <a:prstGeom prst="ellipse">
          <a:avLst/>
        </a:prstGeom>
        <a:solidFill>
          <a:schemeClr val="accent3">
            <a:lumMod val="20000"/>
            <a:lumOff val="80000"/>
          </a:schemeClr>
        </a:solidFill>
        <a:ln w="38100">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NI" sz="2000" kern="1200" dirty="0" err="1">
              <a:solidFill>
                <a:schemeClr val="tx1"/>
              </a:solidFill>
            </a:rPr>
            <a:t>Municipalities</a:t>
          </a:r>
          <a:endParaRPr lang="es-ES" sz="2000" kern="1200" dirty="0">
            <a:solidFill>
              <a:schemeClr val="tx1"/>
            </a:solidFill>
          </a:endParaRPr>
        </a:p>
      </dsp:txBody>
      <dsp:txXfrm>
        <a:off x="3125648" y="4137168"/>
        <a:ext cx="1719532" cy="920147"/>
      </dsp:txXfrm>
    </dsp:sp>
    <dsp:sp modelId="{73511106-2928-49DA-82FC-F1FDE60B71B8}">
      <dsp:nvSpPr>
        <dsp:cNvPr id="0" name=""/>
        <dsp:cNvSpPr/>
      </dsp:nvSpPr>
      <dsp:spPr>
        <a:xfrm>
          <a:off x="44881" y="1960730"/>
          <a:ext cx="2644026" cy="1301283"/>
        </a:xfrm>
        <a:prstGeom prst="ellipse">
          <a:avLst/>
        </a:prstGeom>
        <a:solidFill>
          <a:schemeClr val="accent6">
            <a:lumMod val="20000"/>
            <a:lumOff val="8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err="1">
              <a:solidFill>
                <a:schemeClr val="tx1"/>
              </a:solidFill>
            </a:rPr>
            <a:t>Legislative</a:t>
          </a:r>
          <a:r>
            <a:rPr lang="es-ES" sz="2000" kern="1200" dirty="0">
              <a:solidFill>
                <a:schemeClr val="tx1"/>
              </a:solidFill>
            </a:rPr>
            <a:t> </a:t>
          </a:r>
          <a:r>
            <a:rPr lang="es-ES" sz="2000" kern="1200" dirty="0" err="1">
              <a:solidFill>
                <a:schemeClr val="tx1"/>
              </a:solidFill>
            </a:rPr>
            <a:t>Branch</a:t>
          </a:r>
          <a:endParaRPr lang="es-ES" sz="2000" kern="1200" dirty="0">
            <a:solidFill>
              <a:schemeClr val="tx1"/>
            </a:solidFill>
          </a:endParaRPr>
        </a:p>
      </dsp:txBody>
      <dsp:txXfrm>
        <a:off x="432090" y="2151298"/>
        <a:ext cx="1869608" cy="920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34C3D-9348-45FD-9EB1-1EC6A4A39C33}">
      <dsp:nvSpPr>
        <dsp:cNvPr id="0" name=""/>
        <dsp:cNvSpPr/>
      </dsp:nvSpPr>
      <dsp:spPr>
        <a:xfrm>
          <a:off x="3604554" y="2197500"/>
          <a:ext cx="1835603" cy="950415"/>
        </a:xfrm>
        <a:prstGeom prst="ellipse">
          <a:avLst/>
        </a:prstGeom>
        <a:solidFill>
          <a:srgbClr val="FFFF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NI" sz="1600" b="1" kern="1200" dirty="0" err="1">
              <a:solidFill>
                <a:schemeClr val="tx1"/>
              </a:solidFill>
            </a:rPr>
            <a:t>Property</a:t>
          </a:r>
          <a:r>
            <a:rPr lang="es-NI" sz="1600" b="1" kern="1200" dirty="0">
              <a:solidFill>
                <a:schemeClr val="tx1"/>
              </a:solidFill>
            </a:rPr>
            <a:t> Management</a:t>
          </a:r>
          <a:endParaRPr lang="es-ES" sz="1600" b="1" kern="1200" dirty="0">
            <a:solidFill>
              <a:schemeClr val="tx1"/>
            </a:solidFill>
          </a:endParaRPr>
        </a:p>
      </dsp:txBody>
      <dsp:txXfrm>
        <a:off x="3873372" y="2336685"/>
        <a:ext cx="1297967" cy="672045"/>
      </dsp:txXfrm>
    </dsp:sp>
    <dsp:sp modelId="{91A87DA3-4BCB-45B9-993C-01E2E22EEC69}">
      <dsp:nvSpPr>
        <dsp:cNvPr id="0" name=""/>
        <dsp:cNvSpPr/>
      </dsp:nvSpPr>
      <dsp:spPr>
        <a:xfrm rot="16200000">
          <a:off x="3901070" y="1566721"/>
          <a:ext cx="1242572" cy="18984"/>
        </a:xfrm>
        <a:custGeom>
          <a:avLst/>
          <a:gdLst/>
          <a:ahLst/>
          <a:cxnLst/>
          <a:rect l="0" t="0" r="0" b="0"/>
          <a:pathLst>
            <a:path>
              <a:moveTo>
                <a:pt x="0" y="9492"/>
              </a:moveTo>
              <a:lnTo>
                <a:pt x="1242572" y="9492"/>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491292" y="1545149"/>
        <a:ext cx="62128" cy="62128"/>
      </dsp:txXfrm>
    </dsp:sp>
    <dsp:sp modelId="{4B0E37DE-C269-449F-92F3-7593CC7B1CB2}">
      <dsp:nvSpPr>
        <dsp:cNvPr id="0" name=""/>
        <dsp:cNvSpPr/>
      </dsp:nvSpPr>
      <dsp:spPr>
        <a:xfrm>
          <a:off x="4047148" y="4512"/>
          <a:ext cx="950415" cy="950415"/>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NI" sz="1600" kern="1200" dirty="0"/>
            <a:t>Ineter</a:t>
          </a:r>
          <a:endParaRPr lang="es-ES" sz="1600" kern="1200" dirty="0"/>
        </a:p>
      </dsp:txBody>
      <dsp:txXfrm>
        <a:off x="4186333" y="143697"/>
        <a:ext cx="672045" cy="672045"/>
      </dsp:txXfrm>
    </dsp:sp>
    <dsp:sp modelId="{A60E7D37-72A0-4DB8-90CB-5D1494AE577D}">
      <dsp:nvSpPr>
        <dsp:cNvPr id="0" name=""/>
        <dsp:cNvSpPr/>
      </dsp:nvSpPr>
      <dsp:spPr>
        <a:xfrm rot="18163636">
          <a:off x="4540698" y="1715221"/>
          <a:ext cx="1181793" cy="18984"/>
        </a:xfrm>
        <a:custGeom>
          <a:avLst/>
          <a:gdLst/>
          <a:ahLst/>
          <a:cxnLst/>
          <a:rect l="0" t="0" r="0" b="0"/>
          <a:pathLst>
            <a:path>
              <a:moveTo>
                <a:pt x="0" y="9492"/>
              </a:moveTo>
              <a:lnTo>
                <a:pt x="1181793" y="9492"/>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x-none" sz="500" kern="1200"/>
        </a:p>
      </dsp:txBody>
      <dsp:txXfrm>
        <a:off x="5102050" y="1695168"/>
        <a:ext cx="59089" cy="59089"/>
      </dsp:txXfrm>
    </dsp:sp>
    <dsp:sp modelId="{D9D41B91-0D91-43BE-B7F7-1C0D1E7A119C}">
      <dsp:nvSpPr>
        <dsp:cNvPr id="0" name=""/>
        <dsp:cNvSpPr/>
      </dsp:nvSpPr>
      <dsp:spPr>
        <a:xfrm>
          <a:off x="5232767" y="352641"/>
          <a:ext cx="950415" cy="950415"/>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x-none" sz="1300" b="1" kern="1200" dirty="0">
              <a:solidFill>
                <a:sysClr val="windowText" lastClr="000000"/>
              </a:solidFill>
            </a:rPr>
            <a:t>Supreme Court of Justice</a:t>
          </a:r>
        </a:p>
      </dsp:txBody>
      <dsp:txXfrm>
        <a:off x="5371952" y="491826"/>
        <a:ext cx="672045" cy="672045"/>
      </dsp:txXfrm>
    </dsp:sp>
    <dsp:sp modelId="{E48F47C8-9908-4DE2-9E71-6846D96E1454}">
      <dsp:nvSpPr>
        <dsp:cNvPr id="0" name=""/>
        <dsp:cNvSpPr/>
      </dsp:nvSpPr>
      <dsp:spPr>
        <a:xfrm rot="20127273">
          <a:off x="5171311" y="2167943"/>
          <a:ext cx="871080" cy="18984"/>
        </a:xfrm>
        <a:custGeom>
          <a:avLst/>
          <a:gdLst/>
          <a:ahLst/>
          <a:cxnLst/>
          <a:rect l="0" t="0" r="0" b="0"/>
          <a:pathLst>
            <a:path>
              <a:moveTo>
                <a:pt x="0" y="9492"/>
              </a:moveTo>
              <a:lnTo>
                <a:pt x="871080" y="9492"/>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x-none" sz="500" kern="1200"/>
        </a:p>
      </dsp:txBody>
      <dsp:txXfrm>
        <a:off x="5585074" y="2155658"/>
        <a:ext cx="43554" cy="43554"/>
      </dsp:txXfrm>
    </dsp:sp>
    <dsp:sp modelId="{F5287172-727D-4F94-88CA-ADD2DB1A7699}">
      <dsp:nvSpPr>
        <dsp:cNvPr id="0" name=""/>
        <dsp:cNvSpPr/>
      </dsp:nvSpPr>
      <dsp:spPr>
        <a:xfrm>
          <a:off x="5925805" y="1286500"/>
          <a:ext cx="1182725" cy="950415"/>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NI" sz="1100" b="1" i="0" kern="1200" dirty="0" err="1">
              <a:solidFill>
                <a:schemeClr val="tx1"/>
              </a:solidFill>
            </a:rPr>
            <a:t>Attorney</a:t>
          </a:r>
          <a:r>
            <a:rPr lang="es-NI" sz="1100" b="1" i="0" kern="1200" dirty="0">
              <a:solidFill>
                <a:schemeClr val="tx1"/>
              </a:solidFill>
            </a:rPr>
            <a:t> General / </a:t>
          </a:r>
          <a:r>
            <a:rPr lang="es-NI" sz="1100" b="1" i="0" kern="1200" dirty="0" err="1">
              <a:solidFill>
                <a:schemeClr val="tx1"/>
              </a:solidFill>
            </a:rPr>
            <a:t>Property</a:t>
          </a:r>
          <a:r>
            <a:rPr lang="es-NI" sz="1100" b="1" i="0" kern="1200" dirty="0">
              <a:solidFill>
                <a:schemeClr val="tx1"/>
              </a:solidFill>
            </a:rPr>
            <a:t> </a:t>
          </a:r>
          <a:r>
            <a:rPr lang="es-NI" sz="1100" b="1" i="0" kern="1200" dirty="0" err="1">
              <a:solidFill>
                <a:schemeClr val="tx1"/>
              </a:solidFill>
            </a:rPr>
            <a:t>Intendance</a:t>
          </a:r>
          <a:endParaRPr lang="x-none" sz="1100" b="1" i="0" kern="1200" dirty="0">
            <a:solidFill>
              <a:schemeClr val="tx1"/>
            </a:solidFill>
          </a:endParaRPr>
        </a:p>
      </dsp:txBody>
      <dsp:txXfrm>
        <a:off x="6099011" y="1425685"/>
        <a:ext cx="836313" cy="672045"/>
      </dsp:txXfrm>
    </dsp:sp>
    <dsp:sp modelId="{B665EF09-EF19-441B-A1DF-987A44BFC28B}">
      <dsp:nvSpPr>
        <dsp:cNvPr id="0" name=""/>
        <dsp:cNvSpPr/>
      </dsp:nvSpPr>
      <dsp:spPr>
        <a:xfrm rot="456123">
          <a:off x="5408873" y="2815446"/>
          <a:ext cx="508175" cy="18984"/>
        </a:xfrm>
        <a:custGeom>
          <a:avLst/>
          <a:gdLst/>
          <a:ahLst/>
          <a:cxnLst/>
          <a:rect l="0" t="0" r="0" b="0"/>
          <a:pathLst>
            <a:path>
              <a:moveTo>
                <a:pt x="0" y="9492"/>
              </a:moveTo>
              <a:lnTo>
                <a:pt x="508175" y="9492"/>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650256" y="2812234"/>
        <a:ext cx="25408" cy="25408"/>
      </dsp:txXfrm>
    </dsp:sp>
    <dsp:sp modelId="{DEAF7C15-C851-46FC-BAAB-B75D730917A6}">
      <dsp:nvSpPr>
        <dsp:cNvPr id="0" name=""/>
        <dsp:cNvSpPr/>
      </dsp:nvSpPr>
      <dsp:spPr>
        <a:xfrm>
          <a:off x="5902834" y="2472267"/>
          <a:ext cx="1356489" cy="950415"/>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NI" sz="1300" b="1" kern="1200" dirty="0" err="1"/>
            <a:t>Ministry</a:t>
          </a:r>
          <a:r>
            <a:rPr lang="es-NI" sz="1300" b="1" kern="1200" dirty="0"/>
            <a:t> of </a:t>
          </a:r>
          <a:r>
            <a:rPr lang="es-NI" sz="1300" b="1" kern="1200" dirty="0" err="1"/>
            <a:t>Environment</a:t>
          </a:r>
          <a:r>
            <a:rPr lang="es-NI" sz="1300" b="1" kern="1200" dirty="0"/>
            <a:t> and Natural </a:t>
          </a:r>
          <a:r>
            <a:rPr lang="es-NI" sz="1300" b="1" kern="1200" dirty="0" err="1"/>
            <a:t>Resources</a:t>
          </a:r>
          <a:endParaRPr lang="es-ES" sz="2000" b="1" kern="1200" dirty="0"/>
        </a:p>
      </dsp:txBody>
      <dsp:txXfrm>
        <a:off x="6101487" y="2611452"/>
        <a:ext cx="959183" cy="672045"/>
      </dsp:txXfrm>
    </dsp:sp>
    <dsp:sp modelId="{4F45415D-589E-494C-9FC0-4BE33323777F}">
      <dsp:nvSpPr>
        <dsp:cNvPr id="0" name=""/>
        <dsp:cNvSpPr/>
      </dsp:nvSpPr>
      <dsp:spPr>
        <a:xfrm rot="2456725">
          <a:off x="4857130" y="3434376"/>
          <a:ext cx="1108106" cy="18984"/>
        </a:xfrm>
        <a:custGeom>
          <a:avLst/>
          <a:gdLst/>
          <a:ahLst/>
          <a:cxnLst/>
          <a:rect l="0" t="0" r="0" b="0"/>
          <a:pathLst>
            <a:path>
              <a:moveTo>
                <a:pt x="0" y="9492"/>
              </a:moveTo>
              <a:lnTo>
                <a:pt x="1108106" y="9492"/>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383481" y="3416165"/>
        <a:ext cx="55405" cy="55405"/>
      </dsp:txXfrm>
    </dsp:sp>
    <dsp:sp modelId="{2F8D38CA-F0A7-4F9C-BF58-C4E49A07337C}">
      <dsp:nvSpPr>
        <dsp:cNvPr id="0" name=""/>
        <dsp:cNvSpPr/>
      </dsp:nvSpPr>
      <dsp:spPr>
        <a:xfrm>
          <a:off x="5488661" y="3722504"/>
          <a:ext cx="1582783" cy="950415"/>
        </a:xfrm>
        <a:prstGeom prst="ellipse">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NI" sz="1300" b="1" kern="1200" dirty="0" err="1"/>
            <a:t>Ministry</a:t>
          </a:r>
          <a:r>
            <a:rPr lang="es-NI" sz="1300" b="1" kern="1200" dirty="0"/>
            <a:t> of </a:t>
          </a:r>
          <a:r>
            <a:rPr lang="es-NI" sz="1300" b="1" kern="1200" dirty="0" err="1"/>
            <a:t>Agriculture</a:t>
          </a:r>
          <a:endParaRPr lang="es-ES" sz="1300" b="1" kern="1200" dirty="0"/>
        </a:p>
      </dsp:txBody>
      <dsp:txXfrm>
        <a:off x="5720454" y="3861689"/>
        <a:ext cx="1119197" cy="672045"/>
      </dsp:txXfrm>
    </dsp:sp>
    <dsp:sp modelId="{6A58975B-2636-41AB-810E-56C5744B63C7}">
      <dsp:nvSpPr>
        <dsp:cNvPr id="0" name=""/>
        <dsp:cNvSpPr/>
      </dsp:nvSpPr>
      <dsp:spPr>
        <a:xfrm rot="4418182">
          <a:off x="4219239" y="3722218"/>
          <a:ext cx="1228136" cy="18984"/>
        </a:xfrm>
        <a:custGeom>
          <a:avLst/>
          <a:gdLst/>
          <a:ahLst/>
          <a:cxnLst/>
          <a:rect l="0" t="0" r="0" b="0"/>
          <a:pathLst>
            <a:path>
              <a:moveTo>
                <a:pt x="0" y="9492"/>
              </a:moveTo>
              <a:lnTo>
                <a:pt x="1228136" y="9492"/>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802604" y="3701007"/>
        <a:ext cx="61406" cy="61406"/>
      </dsp:txXfrm>
    </dsp:sp>
    <dsp:sp modelId="{0F70E251-4C17-4532-83EA-595E7312BC7E}">
      <dsp:nvSpPr>
        <dsp:cNvPr id="0" name=""/>
        <dsp:cNvSpPr/>
      </dsp:nvSpPr>
      <dsp:spPr>
        <a:xfrm>
          <a:off x="4664984" y="4301655"/>
          <a:ext cx="950415" cy="950415"/>
        </a:xfrm>
        <a:prstGeom prst="ellipse">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b="1" kern="1200" dirty="0" err="1">
              <a:solidFill>
                <a:schemeClr val="tx1"/>
              </a:solidFill>
              <a:latin typeface="Arial Nova" panose="020B0504020202020204" pitchFamily="34" charset="0"/>
            </a:rPr>
            <a:t>Army</a:t>
          </a:r>
          <a:endParaRPr lang="es-ES" sz="1300" b="1" kern="1200" dirty="0">
            <a:solidFill>
              <a:schemeClr val="tx1"/>
            </a:solidFill>
            <a:latin typeface="Arial Nova" panose="020B0504020202020204" pitchFamily="34" charset="0"/>
          </a:endParaRPr>
        </a:p>
      </dsp:txBody>
      <dsp:txXfrm>
        <a:off x="4804169" y="4440840"/>
        <a:ext cx="672045" cy="672045"/>
      </dsp:txXfrm>
    </dsp:sp>
    <dsp:sp modelId="{92F6F59E-331D-44E2-B9B6-CA3D381CB8A9}">
      <dsp:nvSpPr>
        <dsp:cNvPr id="0" name=""/>
        <dsp:cNvSpPr/>
      </dsp:nvSpPr>
      <dsp:spPr>
        <a:xfrm rot="6347317">
          <a:off x="3761155" y="3608650"/>
          <a:ext cx="987745" cy="18984"/>
        </a:xfrm>
        <a:custGeom>
          <a:avLst/>
          <a:gdLst/>
          <a:ahLst/>
          <a:cxnLst/>
          <a:rect l="0" t="0" r="0" b="0"/>
          <a:pathLst>
            <a:path>
              <a:moveTo>
                <a:pt x="0" y="9492"/>
              </a:moveTo>
              <a:lnTo>
                <a:pt x="987745" y="9492"/>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x-none" sz="500" kern="1200"/>
        </a:p>
      </dsp:txBody>
      <dsp:txXfrm rot="10800000">
        <a:off x="4230334" y="3593449"/>
        <a:ext cx="49387" cy="49387"/>
      </dsp:txXfrm>
    </dsp:sp>
    <dsp:sp modelId="{A9DB592F-D9AC-47DC-8A1D-1CC16F51C3EF}">
      <dsp:nvSpPr>
        <dsp:cNvPr id="0" name=""/>
        <dsp:cNvSpPr/>
      </dsp:nvSpPr>
      <dsp:spPr>
        <a:xfrm>
          <a:off x="3369773" y="4082586"/>
          <a:ext cx="1239122" cy="95041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i="0" kern="1200" dirty="0"/>
            <a:t>National Commission for Demarcation and Titling of Indigenous Lands</a:t>
          </a:r>
          <a:endParaRPr lang="x-none" sz="1000" kern="1200" dirty="0"/>
        </a:p>
      </dsp:txBody>
      <dsp:txXfrm>
        <a:off x="3551238" y="4221771"/>
        <a:ext cx="876192" cy="672045"/>
      </dsp:txXfrm>
    </dsp:sp>
    <dsp:sp modelId="{235BA3D1-96CF-458F-8FB1-BAD5F51C7850}">
      <dsp:nvSpPr>
        <dsp:cNvPr id="0" name=""/>
        <dsp:cNvSpPr/>
      </dsp:nvSpPr>
      <dsp:spPr>
        <a:xfrm rot="8345455">
          <a:off x="3090436" y="3429633"/>
          <a:ext cx="1094853" cy="18984"/>
        </a:xfrm>
        <a:custGeom>
          <a:avLst/>
          <a:gdLst/>
          <a:ahLst/>
          <a:cxnLst/>
          <a:rect l="0" t="0" r="0" b="0"/>
          <a:pathLst>
            <a:path>
              <a:moveTo>
                <a:pt x="0" y="9492"/>
              </a:moveTo>
              <a:lnTo>
                <a:pt x="1094853" y="9492"/>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3610491" y="3411754"/>
        <a:ext cx="54742" cy="54742"/>
      </dsp:txXfrm>
    </dsp:sp>
    <dsp:sp modelId="{DBA57CCF-4EEE-45D2-B778-8F3022774C8F}">
      <dsp:nvSpPr>
        <dsp:cNvPr id="0" name=""/>
        <dsp:cNvSpPr/>
      </dsp:nvSpPr>
      <dsp:spPr>
        <a:xfrm>
          <a:off x="2389799" y="3633601"/>
          <a:ext cx="950415" cy="950415"/>
        </a:xfrm>
        <a:prstGeom prst="ellipse">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NI" sz="1300" b="1" kern="1200" dirty="0">
              <a:solidFill>
                <a:sysClr val="windowText" lastClr="000000"/>
              </a:solidFill>
            </a:rPr>
            <a:t>Central Bank</a:t>
          </a:r>
          <a:endParaRPr lang="es-ES" sz="1300" b="1" kern="1200" dirty="0">
            <a:solidFill>
              <a:sysClr val="windowText" lastClr="000000"/>
            </a:solidFill>
          </a:endParaRPr>
        </a:p>
      </dsp:txBody>
      <dsp:txXfrm>
        <a:off x="2528984" y="3772786"/>
        <a:ext cx="672045" cy="672045"/>
      </dsp:txXfrm>
    </dsp:sp>
    <dsp:sp modelId="{5E1964E5-D014-4E15-B7B3-A88F5C3F0791}">
      <dsp:nvSpPr>
        <dsp:cNvPr id="0" name=""/>
        <dsp:cNvSpPr/>
      </dsp:nvSpPr>
      <dsp:spPr>
        <a:xfrm rot="10309091">
          <a:off x="3049909" y="2832426"/>
          <a:ext cx="591117" cy="18984"/>
        </a:xfrm>
        <a:custGeom>
          <a:avLst/>
          <a:gdLst/>
          <a:ahLst/>
          <a:cxnLst/>
          <a:rect l="0" t="0" r="0" b="0"/>
          <a:pathLst>
            <a:path>
              <a:moveTo>
                <a:pt x="0" y="9492"/>
              </a:moveTo>
              <a:lnTo>
                <a:pt x="591117" y="9492"/>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3330689" y="2827140"/>
        <a:ext cx="29555" cy="29555"/>
      </dsp:txXfrm>
    </dsp:sp>
    <dsp:sp modelId="{00163030-2548-463B-BEA1-EF220A59861F}">
      <dsp:nvSpPr>
        <dsp:cNvPr id="0" name=""/>
        <dsp:cNvSpPr/>
      </dsp:nvSpPr>
      <dsp:spPr>
        <a:xfrm>
          <a:off x="1640076" y="2392560"/>
          <a:ext cx="1423227" cy="1184483"/>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t>National Corporation of the Public Sector </a:t>
          </a:r>
          <a:r>
            <a:rPr lang="es-NI" sz="1400" b="1" kern="1200" dirty="0"/>
            <a:t>CORNAP</a:t>
          </a:r>
          <a:endParaRPr lang="es-ES" sz="1400" b="1" kern="1200" dirty="0"/>
        </a:p>
      </dsp:txBody>
      <dsp:txXfrm>
        <a:off x="1848503" y="2566024"/>
        <a:ext cx="1006373" cy="837555"/>
      </dsp:txXfrm>
    </dsp:sp>
    <dsp:sp modelId="{CF4C4FB9-51E7-45ED-A070-B72175A0C995}">
      <dsp:nvSpPr>
        <dsp:cNvPr id="0" name=""/>
        <dsp:cNvSpPr/>
      </dsp:nvSpPr>
      <dsp:spPr>
        <a:xfrm rot="12272727">
          <a:off x="2916383" y="2149248"/>
          <a:ext cx="961084" cy="18984"/>
        </a:xfrm>
        <a:custGeom>
          <a:avLst/>
          <a:gdLst/>
          <a:ahLst/>
          <a:cxnLst/>
          <a:rect l="0" t="0" r="0" b="0"/>
          <a:pathLst>
            <a:path>
              <a:moveTo>
                <a:pt x="0" y="9492"/>
              </a:moveTo>
              <a:lnTo>
                <a:pt x="961084" y="9492"/>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3372898" y="2134713"/>
        <a:ext cx="48054" cy="48054"/>
      </dsp:txXfrm>
    </dsp:sp>
    <dsp:sp modelId="{3055FC70-0156-43D9-BB7C-775840FC1016}">
      <dsp:nvSpPr>
        <dsp:cNvPr id="0" name=""/>
        <dsp:cNvSpPr/>
      </dsp:nvSpPr>
      <dsp:spPr>
        <a:xfrm>
          <a:off x="2052337" y="1286500"/>
          <a:ext cx="950415" cy="950415"/>
        </a:xfrm>
        <a:prstGeom prst="ellipse">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NI" sz="1300" b="1" kern="1200" dirty="0" err="1">
              <a:solidFill>
                <a:schemeClr val="tx1"/>
              </a:solidFill>
            </a:rPr>
            <a:t>Municipalities</a:t>
          </a:r>
          <a:endParaRPr lang="es-ES" sz="1300" b="1" kern="1200" dirty="0">
            <a:solidFill>
              <a:schemeClr val="tx1"/>
            </a:solidFill>
          </a:endParaRPr>
        </a:p>
      </dsp:txBody>
      <dsp:txXfrm>
        <a:off x="2191522" y="1425685"/>
        <a:ext cx="672045" cy="672045"/>
      </dsp:txXfrm>
    </dsp:sp>
    <dsp:sp modelId="{512AC56D-7099-4EDF-B5E2-9EA903113E46}">
      <dsp:nvSpPr>
        <dsp:cNvPr id="0" name=""/>
        <dsp:cNvSpPr/>
      </dsp:nvSpPr>
      <dsp:spPr>
        <a:xfrm rot="14236364">
          <a:off x="3345754" y="1728071"/>
          <a:ext cx="1151242" cy="18984"/>
        </a:xfrm>
        <a:custGeom>
          <a:avLst/>
          <a:gdLst/>
          <a:ahLst/>
          <a:cxnLst/>
          <a:rect l="0" t="0" r="0" b="0"/>
          <a:pathLst>
            <a:path>
              <a:moveTo>
                <a:pt x="0" y="9492"/>
              </a:moveTo>
              <a:lnTo>
                <a:pt x="1151242" y="9492"/>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3892594" y="1708782"/>
        <a:ext cx="57562" cy="57562"/>
      </dsp:txXfrm>
    </dsp:sp>
    <dsp:sp modelId="{9778B65F-42AF-4C1E-8555-816AAA2CCE91}">
      <dsp:nvSpPr>
        <dsp:cNvPr id="0" name=""/>
        <dsp:cNvSpPr/>
      </dsp:nvSpPr>
      <dsp:spPr>
        <a:xfrm>
          <a:off x="2722817" y="352641"/>
          <a:ext cx="1227841" cy="950415"/>
        </a:xfrm>
        <a:prstGeom prst="ellipse">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Public records of property</a:t>
          </a:r>
          <a:endParaRPr lang="es-ES" sz="1400" b="1" kern="1200" dirty="0">
            <a:solidFill>
              <a:schemeClr val="tx1"/>
            </a:solidFill>
          </a:endParaRPr>
        </a:p>
      </dsp:txBody>
      <dsp:txXfrm>
        <a:off x="2902630" y="491826"/>
        <a:ext cx="868215" cy="672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5764C-E14F-43A0-B160-707C091FB71A}">
      <dsp:nvSpPr>
        <dsp:cNvPr id="0" name=""/>
        <dsp:cNvSpPr/>
      </dsp:nvSpPr>
      <dsp:spPr>
        <a:xfrm>
          <a:off x="0" y="292268"/>
          <a:ext cx="3168351"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AEFAB8-BCFA-48F2-89AC-3F111912DB5D}">
      <dsp:nvSpPr>
        <dsp:cNvPr id="0" name=""/>
        <dsp:cNvSpPr/>
      </dsp:nvSpPr>
      <dsp:spPr>
        <a:xfrm>
          <a:off x="158417" y="41348"/>
          <a:ext cx="2217846" cy="50184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977900">
            <a:lnSpc>
              <a:spcPct val="90000"/>
            </a:lnSpc>
            <a:spcBef>
              <a:spcPct val="0"/>
            </a:spcBef>
            <a:spcAft>
              <a:spcPct val="35000"/>
            </a:spcAft>
          </a:pPr>
          <a:r>
            <a:rPr lang="es-NI" sz="2200" b="1" kern="1200" dirty="0">
              <a:solidFill>
                <a:srgbClr val="FF0000"/>
              </a:solidFill>
            </a:rPr>
            <a:t>2007:</a:t>
          </a:r>
          <a:r>
            <a:rPr lang="es-NI" sz="2200" b="1" kern="1200" dirty="0">
              <a:solidFill>
                <a:schemeClr val="tx2"/>
              </a:solidFill>
            </a:rPr>
            <a:t> 8,902 </a:t>
          </a:r>
        </a:p>
      </dsp:txBody>
      <dsp:txXfrm>
        <a:off x="182915" y="65846"/>
        <a:ext cx="2168850" cy="452844"/>
      </dsp:txXfrm>
    </dsp:sp>
    <dsp:sp modelId="{8D419C10-A59D-4D93-A607-B5BCEE3C395B}">
      <dsp:nvSpPr>
        <dsp:cNvPr id="0" name=""/>
        <dsp:cNvSpPr/>
      </dsp:nvSpPr>
      <dsp:spPr>
        <a:xfrm>
          <a:off x="0" y="1063388"/>
          <a:ext cx="3168351"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B897E2-FE76-45E7-B3D6-A23B575E3B3C}">
      <dsp:nvSpPr>
        <dsp:cNvPr id="0" name=""/>
        <dsp:cNvSpPr/>
      </dsp:nvSpPr>
      <dsp:spPr>
        <a:xfrm>
          <a:off x="158417" y="812468"/>
          <a:ext cx="2217846" cy="50184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977900">
            <a:lnSpc>
              <a:spcPct val="90000"/>
            </a:lnSpc>
            <a:spcBef>
              <a:spcPct val="0"/>
            </a:spcBef>
            <a:spcAft>
              <a:spcPct val="35000"/>
            </a:spcAft>
          </a:pPr>
          <a:r>
            <a:rPr lang="es-NI" sz="2200" b="1" kern="1200" dirty="0">
              <a:solidFill>
                <a:srgbClr val="FF0000"/>
              </a:solidFill>
            </a:rPr>
            <a:t>2008: </a:t>
          </a:r>
          <a:r>
            <a:rPr lang="es-NI" sz="2200" b="1" kern="1200" dirty="0">
              <a:solidFill>
                <a:schemeClr val="tx2"/>
              </a:solidFill>
            </a:rPr>
            <a:t>16,866</a:t>
          </a:r>
        </a:p>
      </dsp:txBody>
      <dsp:txXfrm>
        <a:off x="182915" y="836966"/>
        <a:ext cx="2168850" cy="452844"/>
      </dsp:txXfrm>
    </dsp:sp>
    <dsp:sp modelId="{EC13AECC-1213-43D5-B0BE-035A4C8292D6}">
      <dsp:nvSpPr>
        <dsp:cNvPr id="0" name=""/>
        <dsp:cNvSpPr/>
      </dsp:nvSpPr>
      <dsp:spPr>
        <a:xfrm>
          <a:off x="0" y="1834508"/>
          <a:ext cx="3168351"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49E8A-2ED1-46DD-AF10-FA38A854F3AD}">
      <dsp:nvSpPr>
        <dsp:cNvPr id="0" name=""/>
        <dsp:cNvSpPr/>
      </dsp:nvSpPr>
      <dsp:spPr>
        <a:xfrm>
          <a:off x="158417" y="1583587"/>
          <a:ext cx="2217846" cy="50184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977900">
            <a:lnSpc>
              <a:spcPct val="90000"/>
            </a:lnSpc>
            <a:spcBef>
              <a:spcPct val="0"/>
            </a:spcBef>
            <a:spcAft>
              <a:spcPct val="35000"/>
            </a:spcAft>
          </a:pPr>
          <a:r>
            <a:rPr lang="es-NI" sz="2200" b="1" kern="1200" dirty="0">
              <a:solidFill>
                <a:srgbClr val="FF0000"/>
              </a:solidFill>
              <a:latin typeface="+mj-lt"/>
            </a:rPr>
            <a:t>2009: </a:t>
          </a:r>
          <a:r>
            <a:rPr lang="es-NI" sz="2200" b="1" kern="1200" dirty="0">
              <a:solidFill>
                <a:schemeClr val="tx2"/>
              </a:solidFill>
              <a:latin typeface="+mj-lt"/>
            </a:rPr>
            <a:t>24,253</a:t>
          </a:r>
        </a:p>
      </dsp:txBody>
      <dsp:txXfrm>
        <a:off x="182915" y="1608085"/>
        <a:ext cx="2168850"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5764C-E14F-43A0-B160-707C091FB71A}">
      <dsp:nvSpPr>
        <dsp:cNvPr id="0" name=""/>
        <dsp:cNvSpPr/>
      </dsp:nvSpPr>
      <dsp:spPr>
        <a:xfrm>
          <a:off x="0" y="314895"/>
          <a:ext cx="3168351"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AEFAB8-BCFA-48F2-89AC-3F111912DB5D}">
      <dsp:nvSpPr>
        <dsp:cNvPr id="0" name=""/>
        <dsp:cNvSpPr/>
      </dsp:nvSpPr>
      <dsp:spPr>
        <a:xfrm>
          <a:off x="158417" y="34455"/>
          <a:ext cx="2217846" cy="56088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977900">
            <a:lnSpc>
              <a:spcPct val="90000"/>
            </a:lnSpc>
            <a:spcBef>
              <a:spcPct val="0"/>
            </a:spcBef>
            <a:spcAft>
              <a:spcPct val="35000"/>
            </a:spcAft>
          </a:pPr>
          <a:r>
            <a:rPr lang="es-NI" sz="2200" b="1" kern="1200" dirty="0">
              <a:solidFill>
                <a:srgbClr val="FF0000"/>
              </a:solidFill>
            </a:rPr>
            <a:t>2010: </a:t>
          </a:r>
          <a:r>
            <a:rPr lang="es-NI" sz="2200" b="1" kern="1200" dirty="0">
              <a:solidFill>
                <a:schemeClr val="tx2"/>
              </a:solidFill>
            </a:rPr>
            <a:t>37,269</a:t>
          </a:r>
        </a:p>
      </dsp:txBody>
      <dsp:txXfrm>
        <a:off x="185797" y="61835"/>
        <a:ext cx="2163086" cy="506120"/>
      </dsp:txXfrm>
    </dsp:sp>
    <dsp:sp modelId="{8D419C10-A59D-4D93-A607-B5BCEE3C395B}">
      <dsp:nvSpPr>
        <dsp:cNvPr id="0" name=""/>
        <dsp:cNvSpPr/>
      </dsp:nvSpPr>
      <dsp:spPr>
        <a:xfrm>
          <a:off x="0" y="1176735"/>
          <a:ext cx="3168351"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B897E2-FE76-45E7-B3D6-A23B575E3B3C}">
      <dsp:nvSpPr>
        <dsp:cNvPr id="0" name=""/>
        <dsp:cNvSpPr/>
      </dsp:nvSpPr>
      <dsp:spPr>
        <a:xfrm>
          <a:off x="158417" y="896295"/>
          <a:ext cx="2217846" cy="56088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977900">
            <a:lnSpc>
              <a:spcPct val="90000"/>
            </a:lnSpc>
            <a:spcBef>
              <a:spcPct val="0"/>
            </a:spcBef>
            <a:spcAft>
              <a:spcPct val="35000"/>
            </a:spcAft>
          </a:pPr>
          <a:r>
            <a:rPr lang="es-NI" sz="2200" b="1" kern="1200" dirty="0">
              <a:solidFill>
                <a:srgbClr val="FF0000"/>
              </a:solidFill>
            </a:rPr>
            <a:t>2011: </a:t>
          </a:r>
          <a:r>
            <a:rPr lang="es-NI" sz="2200" b="1" kern="1200" dirty="0">
              <a:solidFill>
                <a:schemeClr val="tx2"/>
              </a:solidFill>
            </a:rPr>
            <a:t>70,288</a:t>
          </a:r>
        </a:p>
      </dsp:txBody>
      <dsp:txXfrm>
        <a:off x="185797" y="923675"/>
        <a:ext cx="2163086" cy="506120"/>
      </dsp:txXfrm>
    </dsp:sp>
    <dsp:sp modelId="{EC13AECC-1213-43D5-B0BE-035A4C8292D6}">
      <dsp:nvSpPr>
        <dsp:cNvPr id="0" name=""/>
        <dsp:cNvSpPr/>
      </dsp:nvSpPr>
      <dsp:spPr>
        <a:xfrm>
          <a:off x="0" y="2038576"/>
          <a:ext cx="3168351"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49E8A-2ED1-46DD-AF10-FA38A854F3AD}">
      <dsp:nvSpPr>
        <dsp:cNvPr id="0" name=""/>
        <dsp:cNvSpPr/>
      </dsp:nvSpPr>
      <dsp:spPr>
        <a:xfrm>
          <a:off x="158417" y="1758136"/>
          <a:ext cx="2217846" cy="56088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977900">
            <a:lnSpc>
              <a:spcPct val="90000"/>
            </a:lnSpc>
            <a:spcBef>
              <a:spcPct val="0"/>
            </a:spcBef>
            <a:spcAft>
              <a:spcPct val="35000"/>
            </a:spcAft>
          </a:pPr>
          <a:r>
            <a:rPr lang="es-NI" sz="2200" b="1" kern="1200" dirty="0">
              <a:solidFill>
                <a:srgbClr val="FF0000"/>
              </a:solidFill>
            </a:rPr>
            <a:t>2012: </a:t>
          </a:r>
          <a:r>
            <a:rPr lang="es-NI" sz="2200" b="1" kern="1200" dirty="0">
              <a:solidFill>
                <a:schemeClr val="tx2"/>
              </a:solidFill>
            </a:rPr>
            <a:t>53,509 </a:t>
          </a:r>
        </a:p>
      </dsp:txBody>
      <dsp:txXfrm>
        <a:off x="185797" y="1785516"/>
        <a:ext cx="2163086"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5764C-E14F-43A0-B160-707C091FB71A}">
      <dsp:nvSpPr>
        <dsp:cNvPr id="0" name=""/>
        <dsp:cNvSpPr/>
      </dsp:nvSpPr>
      <dsp:spPr>
        <a:xfrm>
          <a:off x="0" y="292268"/>
          <a:ext cx="3168351"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AEFAB8-BCFA-48F2-89AC-3F111912DB5D}">
      <dsp:nvSpPr>
        <dsp:cNvPr id="0" name=""/>
        <dsp:cNvSpPr/>
      </dsp:nvSpPr>
      <dsp:spPr>
        <a:xfrm>
          <a:off x="158417" y="41348"/>
          <a:ext cx="2217846" cy="50184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977900">
            <a:lnSpc>
              <a:spcPct val="90000"/>
            </a:lnSpc>
            <a:spcBef>
              <a:spcPct val="0"/>
            </a:spcBef>
            <a:spcAft>
              <a:spcPct val="35000"/>
            </a:spcAft>
          </a:pPr>
          <a:r>
            <a:rPr lang="es-NI" sz="2200" b="1" kern="1200" dirty="0">
              <a:solidFill>
                <a:srgbClr val="FF0000"/>
              </a:solidFill>
            </a:rPr>
            <a:t>2013: </a:t>
          </a:r>
          <a:r>
            <a:rPr lang="es-NI" sz="2200" b="1" kern="1200" dirty="0">
              <a:solidFill>
                <a:schemeClr val="tx2"/>
              </a:solidFill>
            </a:rPr>
            <a:t>26,734</a:t>
          </a:r>
          <a:r>
            <a:rPr lang="es-NI" sz="2200" b="1" kern="1200" dirty="0"/>
            <a:t> </a:t>
          </a:r>
        </a:p>
      </dsp:txBody>
      <dsp:txXfrm>
        <a:off x="182915" y="65846"/>
        <a:ext cx="2168850" cy="452844"/>
      </dsp:txXfrm>
    </dsp:sp>
    <dsp:sp modelId="{8D419C10-A59D-4D93-A607-B5BCEE3C395B}">
      <dsp:nvSpPr>
        <dsp:cNvPr id="0" name=""/>
        <dsp:cNvSpPr/>
      </dsp:nvSpPr>
      <dsp:spPr>
        <a:xfrm>
          <a:off x="0" y="1063388"/>
          <a:ext cx="3168351"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B897E2-FE76-45E7-B3D6-A23B575E3B3C}">
      <dsp:nvSpPr>
        <dsp:cNvPr id="0" name=""/>
        <dsp:cNvSpPr/>
      </dsp:nvSpPr>
      <dsp:spPr>
        <a:xfrm>
          <a:off x="158417" y="812468"/>
          <a:ext cx="2217846" cy="50184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977900">
            <a:lnSpc>
              <a:spcPct val="90000"/>
            </a:lnSpc>
            <a:spcBef>
              <a:spcPct val="0"/>
            </a:spcBef>
            <a:spcAft>
              <a:spcPct val="35000"/>
            </a:spcAft>
          </a:pPr>
          <a:r>
            <a:rPr lang="es-NI" sz="2200" b="1" kern="1200" dirty="0">
              <a:solidFill>
                <a:srgbClr val="FF0000"/>
              </a:solidFill>
            </a:rPr>
            <a:t>2014: </a:t>
          </a:r>
          <a:r>
            <a:rPr lang="es-NI" sz="2200" b="1" kern="1200" dirty="0">
              <a:solidFill>
                <a:schemeClr val="tx2"/>
              </a:solidFill>
            </a:rPr>
            <a:t>20,758</a:t>
          </a:r>
          <a:r>
            <a:rPr lang="es-NI" sz="2200" b="1" kern="1200" dirty="0"/>
            <a:t> </a:t>
          </a:r>
        </a:p>
      </dsp:txBody>
      <dsp:txXfrm>
        <a:off x="182915" y="836966"/>
        <a:ext cx="2168850" cy="452844"/>
      </dsp:txXfrm>
    </dsp:sp>
    <dsp:sp modelId="{EC13AECC-1213-43D5-B0BE-035A4C8292D6}">
      <dsp:nvSpPr>
        <dsp:cNvPr id="0" name=""/>
        <dsp:cNvSpPr/>
      </dsp:nvSpPr>
      <dsp:spPr>
        <a:xfrm>
          <a:off x="0" y="1834508"/>
          <a:ext cx="3168351"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49E8A-2ED1-46DD-AF10-FA38A854F3AD}">
      <dsp:nvSpPr>
        <dsp:cNvPr id="0" name=""/>
        <dsp:cNvSpPr/>
      </dsp:nvSpPr>
      <dsp:spPr>
        <a:xfrm>
          <a:off x="158417" y="1583587"/>
          <a:ext cx="2217846" cy="50184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977900">
            <a:lnSpc>
              <a:spcPct val="90000"/>
            </a:lnSpc>
            <a:spcBef>
              <a:spcPct val="0"/>
            </a:spcBef>
            <a:spcAft>
              <a:spcPct val="35000"/>
            </a:spcAft>
          </a:pPr>
          <a:r>
            <a:rPr lang="es-NI" sz="2200" b="1" kern="1200" dirty="0">
              <a:solidFill>
                <a:srgbClr val="FF0000"/>
              </a:solidFill>
              <a:latin typeface="+mn-lt"/>
            </a:rPr>
            <a:t>2015: </a:t>
          </a:r>
          <a:r>
            <a:rPr lang="es-NI" sz="2200" b="1" kern="1200" dirty="0">
              <a:solidFill>
                <a:schemeClr val="tx2"/>
              </a:solidFill>
              <a:latin typeface="+mn-lt"/>
            </a:rPr>
            <a:t>27,625</a:t>
          </a:r>
        </a:p>
      </dsp:txBody>
      <dsp:txXfrm>
        <a:off x="182915" y="1608085"/>
        <a:ext cx="2168850"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5764C-E14F-43A0-B160-707C091FB71A}">
      <dsp:nvSpPr>
        <dsp:cNvPr id="0" name=""/>
        <dsp:cNvSpPr/>
      </dsp:nvSpPr>
      <dsp:spPr>
        <a:xfrm>
          <a:off x="0" y="294223"/>
          <a:ext cx="3142687"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AEFAB8-BCFA-48F2-89AC-3F111912DB5D}">
      <dsp:nvSpPr>
        <dsp:cNvPr id="0" name=""/>
        <dsp:cNvSpPr/>
      </dsp:nvSpPr>
      <dsp:spPr>
        <a:xfrm>
          <a:off x="157134" y="13783"/>
          <a:ext cx="2199880" cy="56088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50" tIns="0" rIns="83150" bIns="0" numCol="1" spcCol="1270" anchor="ctr" anchorCtr="0">
          <a:noAutofit/>
        </a:bodyPr>
        <a:lstStyle/>
        <a:p>
          <a:pPr lvl="0" algn="l" defTabSz="977900">
            <a:lnSpc>
              <a:spcPct val="90000"/>
            </a:lnSpc>
            <a:spcBef>
              <a:spcPct val="0"/>
            </a:spcBef>
            <a:spcAft>
              <a:spcPct val="35000"/>
            </a:spcAft>
          </a:pPr>
          <a:r>
            <a:rPr lang="es-NI" sz="2200" b="1" kern="1200" dirty="0">
              <a:solidFill>
                <a:srgbClr val="FF0000"/>
              </a:solidFill>
            </a:rPr>
            <a:t>2016: </a:t>
          </a:r>
          <a:r>
            <a:rPr lang="es-NI" sz="2200" b="1" kern="1200" dirty="0">
              <a:solidFill>
                <a:schemeClr val="tx2"/>
              </a:solidFill>
            </a:rPr>
            <a:t>55,200 </a:t>
          </a:r>
        </a:p>
      </dsp:txBody>
      <dsp:txXfrm>
        <a:off x="184514" y="41163"/>
        <a:ext cx="2145120" cy="506120"/>
      </dsp:txXfrm>
    </dsp:sp>
    <dsp:sp modelId="{8D419C10-A59D-4D93-A607-B5BCEE3C395B}">
      <dsp:nvSpPr>
        <dsp:cNvPr id="0" name=""/>
        <dsp:cNvSpPr/>
      </dsp:nvSpPr>
      <dsp:spPr>
        <a:xfrm>
          <a:off x="0" y="1156063"/>
          <a:ext cx="3142687"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B897E2-FE76-45E7-B3D6-A23B575E3B3C}">
      <dsp:nvSpPr>
        <dsp:cNvPr id="0" name=""/>
        <dsp:cNvSpPr/>
      </dsp:nvSpPr>
      <dsp:spPr>
        <a:xfrm>
          <a:off x="157134" y="875623"/>
          <a:ext cx="2199880" cy="56088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50" tIns="0" rIns="83150" bIns="0" numCol="1" spcCol="1270" anchor="ctr" anchorCtr="0">
          <a:noAutofit/>
        </a:bodyPr>
        <a:lstStyle/>
        <a:p>
          <a:pPr lvl="0" algn="l" defTabSz="977900">
            <a:lnSpc>
              <a:spcPct val="90000"/>
            </a:lnSpc>
            <a:spcBef>
              <a:spcPct val="0"/>
            </a:spcBef>
            <a:spcAft>
              <a:spcPct val="35000"/>
            </a:spcAft>
          </a:pPr>
          <a:r>
            <a:rPr lang="es-NI" sz="2200" b="1" kern="1200" dirty="0">
              <a:solidFill>
                <a:srgbClr val="FF0000"/>
              </a:solidFill>
            </a:rPr>
            <a:t>2017: </a:t>
          </a:r>
          <a:r>
            <a:rPr lang="es-NI" sz="2200" b="1" kern="1200" dirty="0">
              <a:solidFill>
                <a:schemeClr val="tx2"/>
              </a:solidFill>
            </a:rPr>
            <a:t>34,348</a:t>
          </a:r>
          <a:r>
            <a:rPr lang="es-NI" sz="2200" b="1" kern="1200" dirty="0"/>
            <a:t> </a:t>
          </a:r>
        </a:p>
      </dsp:txBody>
      <dsp:txXfrm>
        <a:off x="184514" y="903003"/>
        <a:ext cx="2145120" cy="506120"/>
      </dsp:txXfrm>
    </dsp:sp>
    <dsp:sp modelId="{EC13AECC-1213-43D5-B0BE-035A4C8292D6}">
      <dsp:nvSpPr>
        <dsp:cNvPr id="0" name=""/>
        <dsp:cNvSpPr/>
      </dsp:nvSpPr>
      <dsp:spPr>
        <a:xfrm>
          <a:off x="0" y="2017903"/>
          <a:ext cx="3142687"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49E8A-2ED1-46DD-AF10-FA38A854F3AD}">
      <dsp:nvSpPr>
        <dsp:cNvPr id="0" name=""/>
        <dsp:cNvSpPr/>
      </dsp:nvSpPr>
      <dsp:spPr>
        <a:xfrm>
          <a:off x="157134" y="1737463"/>
          <a:ext cx="2199880" cy="56088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50" tIns="0" rIns="83150" bIns="0" numCol="1" spcCol="1270" anchor="ctr" anchorCtr="0">
          <a:noAutofit/>
        </a:bodyPr>
        <a:lstStyle/>
        <a:p>
          <a:pPr lvl="0" algn="l" defTabSz="977900">
            <a:lnSpc>
              <a:spcPct val="90000"/>
            </a:lnSpc>
            <a:spcBef>
              <a:spcPct val="0"/>
            </a:spcBef>
            <a:spcAft>
              <a:spcPct val="35000"/>
            </a:spcAft>
          </a:pPr>
          <a:r>
            <a:rPr lang="es-NI" sz="2200" b="1" kern="1200" dirty="0">
              <a:solidFill>
                <a:srgbClr val="FF0000"/>
              </a:solidFill>
            </a:rPr>
            <a:t>2018: </a:t>
          </a:r>
          <a:r>
            <a:rPr lang="es-NI" sz="2200" b="1" kern="1200" dirty="0">
              <a:solidFill>
                <a:schemeClr val="tx2"/>
              </a:solidFill>
            </a:rPr>
            <a:t>19,415</a:t>
          </a:r>
        </a:p>
      </dsp:txBody>
      <dsp:txXfrm>
        <a:off x="184514" y="1764843"/>
        <a:ext cx="2145120" cy="506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5764C-E14F-43A0-B160-707C091FB71A}">
      <dsp:nvSpPr>
        <dsp:cNvPr id="0" name=""/>
        <dsp:cNvSpPr/>
      </dsp:nvSpPr>
      <dsp:spPr>
        <a:xfrm>
          <a:off x="0" y="292268"/>
          <a:ext cx="3168351"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AEFAB8-BCFA-48F2-89AC-3F111912DB5D}">
      <dsp:nvSpPr>
        <dsp:cNvPr id="0" name=""/>
        <dsp:cNvSpPr/>
      </dsp:nvSpPr>
      <dsp:spPr>
        <a:xfrm>
          <a:off x="158417" y="41348"/>
          <a:ext cx="2217846" cy="50184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977900">
            <a:lnSpc>
              <a:spcPct val="90000"/>
            </a:lnSpc>
            <a:spcBef>
              <a:spcPct val="0"/>
            </a:spcBef>
            <a:spcAft>
              <a:spcPct val="35000"/>
            </a:spcAft>
          </a:pPr>
          <a:r>
            <a:rPr lang="es-NI" sz="2200" b="1" kern="1200" dirty="0">
              <a:solidFill>
                <a:srgbClr val="FF0000"/>
              </a:solidFill>
            </a:rPr>
            <a:t>2019: </a:t>
          </a:r>
          <a:r>
            <a:rPr lang="es-NI" sz="2200" b="1" kern="1200" dirty="0">
              <a:solidFill>
                <a:schemeClr val="tx2"/>
              </a:solidFill>
            </a:rPr>
            <a:t>23,263</a:t>
          </a:r>
          <a:r>
            <a:rPr lang="es-NI" sz="2200" b="1" kern="1200" dirty="0"/>
            <a:t> </a:t>
          </a:r>
        </a:p>
      </dsp:txBody>
      <dsp:txXfrm>
        <a:off x="182915" y="65846"/>
        <a:ext cx="2168850" cy="452844"/>
      </dsp:txXfrm>
    </dsp:sp>
    <dsp:sp modelId="{8D419C10-A59D-4D93-A607-B5BCEE3C395B}">
      <dsp:nvSpPr>
        <dsp:cNvPr id="0" name=""/>
        <dsp:cNvSpPr/>
      </dsp:nvSpPr>
      <dsp:spPr>
        <a:xfrm>
          <a:off x="0" y="1063388"/>
          <a:ext cx="3168351"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B897E2-FE76-45E7-B3D6-A23B575E3B3C}">
      <dsp:nvSpPr>
        <dsp:cNvPr id="0" name=""/>
        <dsp:cNvSpPr/>
      </dsp:nvSpPr>
      <dsp:spPr>
        <a:xfrm>
          <a:off x="158417" y="812468"/>
          <a:ext cx="2217846" cy="50184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977900">
            <a:lnSpc>
              <a:spcPct val="90000"/>
            </a:lnSpc>
            <a:spcBef>
              <a:spcPct val="0"/>
            </a:spcBef>
            <a:spcAft>
              <a:spcPct val="35000"/>
            </a:spcAft>
          </a:pPr>
          <a:r>
            <a:rPr lang="es-NI" sz="2200" b="1" kern="1200" dirty="0">
              <a:solidFill>
                <a:srgbClr val="FF0000"/>
              </a:solidFill>
            </a:rPr>
            <a:t>2020: </a:t>
          </a:r>
          <a:r>
            <a:rPr lang="es-NI" sz="2200" b="1" kern="1200" dirty="0">
              <a:solidFill>
                <a:schemeClr val="tx2"/>
              </a:solidFill>
            </a:rPr>
            <a:t>24,957 </a:t>
          </a:r>
          <a:r>
            <a:rPr lang="es-NI" sz="1400" b="1" kern="1200" dirty="0" err="1">
              <a:solidFill>
                <a:schemeClr val="tx2"/>
              </a:solidFill>
            </a:rPr>
            <a:t>programmed</a:t>
          </a:r>
          <a:endParaRPr lang="es-NI" sz="1400" b="1" kern="1200" dirty="0">
            <a:solidFill>
              <a:schemeClr val="tx2"/>
            </a:solidFill>
          </a:endParaRPr>
        </a:p>
      </dsp:txBody>
      <dsp:txXfrm>
        <a:off x="182915" y="836966"/>
        <a:ext cx="2168850" cy="452844"/>
      </dsp:txXfrm>
    </dsp:sp>
    <dsp:sp modelId="{EC13AECC-1213-43D5-B0BE-035A4C8292D6}">
      <dsp:nvSpPr>
        <dsp:cNvPr id="0" name=""/>
        <dsp:cNvSpPr/>
      </dsp:nvSpPr>
      <dsp:spPr>
        <a:xfrm>
          <a:off x="0" y="1834508"/>
          <a:ext cx="3168351"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49E8A-2ED1-46DD-AF10-FA38A854F3AD}">
      <dsp:nvSpPr>
        <dsp:cNvPr id="0" name=""/>
        <dsp:cNvSpPr/>
      </dsp:nvSpPr>
      <dsp:spPr>
        <a:xfrm>
          <a:off x="465386" y="1525851"/>
          <a:ext cx="2217846" cy="50184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9" tIns="0" rIns="83829" bIns="0" numCol="1" spcCol="1270" anchor="ctr" anchorCtr="0">
          <a:noAutofit/>
        </a:bodyPr>
        <a:lstStyle/>
        <a:p>
          <a:pPr lvl="0" algn="l" defTabSz="622300">
            <a:lnSpc>
              <a:spcPct val="90000"/>
            </a:lnSpc>
            <a:spcBef>
              <a:spcPct val="0"/>
            </a:spcBef>
            <a:spcAft>
              <a:spcPct val="35000"/>
            </a:spcAft>
          </a:pPr>
          <a:r>
            <a:rPr lang="es-NI" sz="1400" b="1" kern="1200" dirty="0">
              <a:solidFill>
                <a:schemeClr val="tx2"/>
              </a:solidFill>
              <a:latin typeface="+mn-lt"/>
            </a:rPr>
            <a:t>2020: 16,223</a:t>
          </a:r>
          <a:r>
            <a:rPr lang="en-US" sz="1400" b="1" kern="1200" dirty="0">
              <a:solidFill>
                <a:schemeClr val="tx2"/>
              </a:solidFill>
              <a:latin typeface="+mn-lt"/>
            </a:rPr>
            <a:t>have been issued as of July:</a:t>
          </a:r>
          <a:endParaRPr lang="es-NI" sz="2200" b="1" kern="1200" dirty="0">
            <a:solidFill>
              <a:schemeClr val="tx2"/>
            </a:solidFill>
            <a:latin typeface="+mn-lt"/>
          </a:endParaRPr>
        </a:p>
      </dsp:txBody>
      <dsp:txXfrm>
        <a:off x="489884" y="1550349"/>
        <a:ext cx="2168850"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0.20081</cdr:x>
      <cdr:y>0.56699</cdr:y>
    </cdr:from>
    <cdr:to>
      <cdr:x>0.30712</cdr:x>
      <cdr:y>0.62015</cdr:y>
    </cdr:to>
    <cdr:sp macro="" textlink="">
      <cdr:nvSpPr>
        <cdr:cNvPr id="2" name="CuadroTexto 1">
          <a:extLst xmlns:a="http://schemas.openxmlformats.org/drawingml/2006/main">
            <a:ext uri="{FF2B5EF4-FFF2-40B4-BE49-F238E27FC236}">
              <a16:creationId xmlns:a16="http://schemas.microsoft.com/office/drawing/2014/main" xmlns="" id="{A80C1648-ACEA-48F9-8683-8EDD01E97595}"/>
            </a:ext>
          </a:extLst>
        </cdr:cNvPr>
        <cdr:cNvSpPr txBox="1"/>
      </cdr:nvSpPr>
      <cdr:spPr>
        <a:xfrm xmlns:a="http://schemas.openxmlformats.org/drawingml/2006/main">
          <a:off x="1224136" y="2304256"/>
          <a:ext cx="648072"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x-none" sz="1100" dirty="0"/>
        </a:p>
      </cdr:txBody>
    </cdr:sp>
  </cdr:relSizeAnchor>
  <cdr:relSizeAnchor xmlns:cdr="http://schemas.openxmlformats.org/drawingml/2006/chartDrawing">
    <cdr:from>
      <cdr:x>0.189</cdr:x>
      <cdr:y>0.56699</cdr:y>
    </cdr:from>
    <cdr:to>
      <cdr:x>0.30712</cdr:x>
      <cdr:y>0.62015</cdr:y>
    </cdr:to>
    <cdr:sp macro="" textlink="">
      <cdr:nvSpPr>
        <cdr:cNvPr id="3" name="CuadroTexto 2">
          <a:extLst xmlns:a="http://schemas.openxmlformats.org/drawingml/2006/main">
            <a:ext uri="{FF2B5EF4-FFF2-40B4-BE49-F238E27FC236}">
              <a16:creationId xmlns:a16="http://schemas.microsoft.com/office/drawing/2014/main" xmlns="" id="{EFBF5394-C067-468C-AEA7-68F1169FB47D}"/>
            </a:ext>
          </a:extLst>
        </cdr:cNvPr>
        <cdr:cNvSpPr txBox="1"/>
      </cdr:nvSpPr>
      <cdr:spPr>
        <a:xfrm xmlns:a="http://schemas.openxmlformats.org/drawingml/2006/main">
          <a:off x="1152128" y="2304256"/>
          <a:ext cx="72008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x-none" sz="1100" b="1" dirty="0"/>
            <a:t>109,234</a:t>
          </a:r>
        </a:p>
      </cdr:txBody>
    </cdr:sp>
  </cdr:relSizeAnchor>
  <cdr:relSizeAnchor xmlns:cdr="http://schemas.openxmlformats.org/drawingml/2006/chartDrawing">
    <cdr:from>
      <cdr:x>0.41343</cdr:x>
      <cdr:y>0.62015</cdr:y>
    </cdr:from>
    <cdr:to>
      <cdr:x>0.51974</cdr:x>
      <cdr:y>0.69102</cdr:y>
    </cdr:to>
    <cdr:sp macro="" textlink="">
      <cdr:nvSpPr>
        <cdr:cNvPr id="4" name="CuadroTexto 3">
          <a:extLst xmlns:a="http://schemas.openxmlformats.org/drawingml/2006/main">
            <a:ext uri="{FF2B5EF4-FFF2-40B4-BE49-F238E27FC236}">
              <a16:creationId xmlns:a16="http://schemas.microsoft.com/office/drawing/2014/main" xmlns="" id="{2105A496-C51A-4BED-838D-E1F23726BEE1}"/>
            </a:ext>
          </a:extLst>
        </cdr:cNvPr>
        <cdr:cNvSpPr txBox="1"/>
      </cdr:nvSpPr>
      <cdr:spPr>
        <a:xfrm xmlns:a="http://schemas.openxmlformats.org/drawingml/2006/main">
          <a:off x="2520280" y="2520280"/>
          <a:ext cx="64807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x-none" sz="1100" b="1" dirty="0"/>
            <a:t>56,601</a:t>
          </a:r>
        </a:p>
      </cdr:txBody>
    </cdr:sp>
  </cdr:relSizeAnchor>
  <cdr:relSizeAnchor xmlns:cdr="http://schemas.openxmlformats.org/drawingml/2006/chartDrawing">
    <cdr:from>
      <cdr:x>0.63787</cdr:x>
      <cdr:y>0.6733</cdr:y>
    </cdr:from>
    <cdr:to>
      <cdr:x>0.75599</cdr:x>
      <cdr:y>0.74418</cdr:y>
    </cdr:to>
    <cdr:sp macro="" textlink="">
      <cdr:nvSpPr>
        <cdr:cNvPr id="5" name="CuadroTexto 4">
          <a:extLst xmlns:a="http://schemas.openxmlformats.org/drawingml/2006/main">
            <a:ext uri="{FF2B5EF4-FFF2-40B4-BE49-F238E27FC236}">
              <a16:creationId xmlns:a16="http://schemas.microsoft.com/office/drawing/2014/main" xmlns="" id="{19347857-3716-4897-81EA-7BBC11C33DBC}"/>
            </a:ext>
          </a:extLst>
        </cdr:cNvPr>
        <cdr:cNvSpPr txBox="1"/>
      </cdr:nvSpPr>
      <cdr:spPr>
        <a:xfrm xmlns:a="http://schemas.openxmlformats.org/drawingml/2006/main">
          <a:off x="3888432" y="2736304"/>
          <a:ext cx="7200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x-none" sz="1100" b="1" dirty="0"/>
            <a:t>16,381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84188"/>
          </a:xfrm>
          <a:prstGeom prst="rect">
            <a:avLst/>
          </a:prstGeom>
        </p:spPr>
        <p:txBody>
          <a:bodyPr vert="horz" lIns="91440" tIns="45720" rIns="91440" bIns="45720" rtlCol="0"/>
          <a:lstStyle>
            <a:lvl1pPr algn="l">
              <a:defRPr sz="1200"/>
            </a:lvl1pPr>
          </a:lstStyle>
          <a:p>
            <a:endParaRPr lang="es-NI"/>
          </a:p>
        </p:txBody>
      </p:sp>
      <p:sp>
        <p:nvSpPr>
          <p:cNvPr id="3" name="2 Marcador de fecha"/>
          <p:cNvSpPr>
            <a:spLocks noGrp="1"/>
          </p:cNvSpPr>
          <p:nvPr>
            <p:ph type="dt" idx="1"/>
          </p:nvPr>
        </p:nvSpPr>
        <p:spPr>
          <a:xfrm>
            <a:off x="3884613" y="0"/>
            <a:ext cx="2971800" cy="484188"/>
          </a:xfrm>
          <a:prstGeom prst="rect">
            <a:avLst/>
          </a:prstGeom>
        </p:spPr>
        <p:txBody>
          <a:bodyPr vert="horz" lIns="91440" tIns="45720" rIns="91440" bIns="45720" rtlCol="0"/>
          <a:lstStyle>
            <a:lvl1pPr algn="r">
              <a:defRPr sz="1200"/>
            </a:lvl1pPr>
          </a:lstStyle>
          <a:p>
            <a:fld id="{E1453B32-D704-4D98-9068-9C98888EC28A}" type="datetimeFigureOut">
              <a:rPr lang="es-NI" smtClean="0"/>
              <a:t>03/08/2020</a:t>
            </a:fld>
            <a:endParaRPr lang="es-NI"/>
          </a:p>
        </p:txBody>
      </p:sp>
      <p:sp>
        <p:nvSpPr>
          <p:cNvPr id="4" name="3 Marcador de imagen de diapositiva"/>
          <p:cNvSpPr>
            <a:spLocks noGrp="1" noRot="1" noChangeAspect="1"/>
          </p:cNvSpPr>
          <p:nvPr>
            <p:ph type="sldImg" idx="2"/>
          </p:nvPr>
        </p:nvSpPr>
        <p:spPr>
          <a:xfrm>
            <a:off x="1008063" y="727075"/>
            <a:ext cx="4841875" cy="3632200"/>
          </a:xfrm>
          <a:prstGeom prst="rect">
            <a:avLst/>
          </a:prstGeom>
          <a:noFill/>
          <a:ln w="12700">
            <a:solidFill>
              <a:prstClr val="black"/>
            </a:solidFill>
          </a:ln>
        </p:spPr>
        <p:txBody>
          <a:bodyPr vert="horz" lIns="91440" tIns="45720" rIns="91440" bIns="45720" rtlCol="0" anchor="ctr"/>
          <a:lstStyle/>
          <a:p>
            <a:endParaRPr lang="es-NI"/>
          </a:p>
        </p:txBody>
      </p:sp>
      <p:sp>
        <p:nvSpPr>
          <p:cNvPr id="5" name="4 Marcador de notas"/>
          <p:cNvSpPr>
            <a:spLocks noGrp="1"/>
          </p:cNvSpPr>
          <p:nvPr>
            <p:ph type="body" sz="quarter" idx="3"/>
          </p:nvPr>
        </p:nvSpPr>
        <p:spPr>
          <a:xfrm>
            <a:off x="685800" y="4600575"/>
            <a:ext cx="5486400" cy="43592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6" name="5 Marcador de pie de página"/>
          <p:cNvSpPr>
            <a:spLocks noGrp="1"/>
          </p:cNvSpPr>
          <p:nvPr>
            <p:ph type="ftr" sz="quarter" idx="4"/>
          </p:nvPr>
        </p:nvSpPr>
        <p:spPr>
          <a:xfrm>
            <a:off x="0" y="9201150"/>
            <a:ext cx="2971800" cy="484188"/>
          </a:xfrm>
          <a:prstGeom prst="rect">
            <a:avLst/>
          </a:prstGeom>
        </p:spPr>
        <p:txBody>
          <a:bodyPr vert="horz" lIns="91440" tIns="45720" rIns="91440" bIns="45720" rtlCol="0" anchor="b"/>
          <a:lstStyle>
            <a:lvl1pPr algn="l">
              <a:defRPr sz="1200"/>
            </a:lvl1pPr>
          </a:lstStyle>
          <a:p>
            <a:endParaRPr lang="es-NI"/>
          </a:p>
        </p:txBody>
      </p:sp>
      <p:sp>
        <p:nvSpPr>
          <p:cNvPr id="7" name="6 Marcador de número de diapositiva"/>
          <p:cNvSpPr>
            <a:spLocks noGrp="1"/>
          </p:cNvSpPr>
          <p:nvPr>
            <p:ph type="sldNum" sz="quarter" idx="5"/>
          </p:nvPr>
        </p:nvSpPr>
        <p:spPr>
          <a:xfrm>
            <a:off x="3884613" y="9201150"/>
            <a:ext cx="2971800" cy="484188"/>
          </a:xfrm>
          <a:prstGeom prst="rect">
            <a:avLst/>
          </a:prstGeom>
        </p:spPr>
        <p:txBody>
          <a:bodyPr vert="horz" lIns="91440" tIns="45720" rIns="91440" bIns="45720" rtlCol="0" anchor="b"/>
          <a:lstStyle>
            <a:lvl1pPr algn="r">
              <a:defRPr sz="1200"/>
            </a:lvl1pPr>
          </a:lstStyle>
          <a:p>
            <a:fld id="{59E2E47B-A67F-475F-A8F8-F8CEB5F26740}" type="slidenum">
              <a:rPr lang="es-NI" smtClean="0"/>
              <a:t>‹Nº›</a:t>
            </a:fld>
            <a:endParaRPr lang="es-NI"/>
          </a:p>
        </p:txBody>
      </p:sp>
    </p:spTree>
    <p:extLst>
      <p:ext uri="{BB962C8B-B14F-4D97-AF65-F5344CB8AC3E}">
        <p14:creationId xmlns:p14="http://schemas.microsoft.com/office/powerpoint/2010/main" val="1136060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NI"/>
          </a:p>
        </p:txBody>
      </p:sp>
      <p:sp>
        <p:nvSpPr>
          <p:cNvPr id="4" name="3 Marcador de fecha"/>
          <p:cNvSpPr>
            <a:spLocks noGrp="1"/>
          </p:cNvSpPr>
          <p:nvPr>
            <p:ph type="dt" sz="half" idx="10"/>
          </p:nvPr>
        </p:nvSpPr>
        <p:spPr/>
        <p:txBody>
          <a:bodyPr/>
          <a:lstStyle/>
          <a:p>
            <a:fld id="{C910D4B3-8116-475E-A4C5-6EA450056325}" type="datetime1">
              <a:rPr lang="es-NI" smtClean="0"/>
              <a:t>03/08/2020</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F9F41937-5881-49FC-895E-749CD35FB480}" type="slidenum">
              <a:rPr lang="es-NI" smtClean="0"/>
              <a:t>‹Nº›</a:t>
            </a:fld>
            <a:endParaRPr lang="es-NI"/>
          </a:p>
        </p:txBody>
      </p:sp>
    </p:spTree>
    <p:extLst>
      <p:ext uri="{BB962C8B-B14F-4D97-AF65-F5344CB8AC3E}">
        <p14:creationId xmlns:p14="http://schemas.microsoft.com/office/powerpoint/2010/main" val="3715846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p:cNvSpPr>
            <a:spLocks noGrp="1"/>
          </p:cNvSpPr>
          <p:nvPr>
            <p:ph type="dt" sz="half" idx="10"/>
          </p:nvPr>
        </p:nvSpPr>
        <p:spPr/>
        <p:txBody>
          <a:bodyPr/>
          <a:lstStyle/>
          <a:p>
            <a:fld id="{AE46D049-8F33-40AD-B3F6-BAA49E128246}" type="datetime1">
              <a:rPr lang="es-NI" smtClean="0"/>
              <a:t>03/08/2020</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F9F41937-5881-49FC-895E-749CD35FB480}" type="slidenum">
              <a:rPr lang="es-NI" smtClean="0"/>
              <a:t>‹Nº›</a:t>
            </a:fld>
            <a:endParaRPr lang="es-NI"/>
          </a:p>
        </p:txBody>
      </p:sp>
    </p:spTree>
    <p:extLst>
      <p:ext uri="{BB962C8B-B14F-4D97-AF65-F5344CB8AC3E}">
        <p14:creationId xmlns:p14="http://schemas.microsoft.com/office/powerpoint/2010/main" val="3720299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p:cNvSpPr>
            <a:spLocks noGrp="1"/>
          </p:cNvSpPr>
          <p:nvPr>
            <p:ph type="dt" sz="half" idx="10"/>
          </p:nvPr>
        </p:nvSpPr>
        <p:spPr/>
        <p:txBody>
          <a:bodyPr/>
          <a:lstStyle/>
          <a:p>
            <a:fld id="{8D0BA16F-AEF9-46C3-B4CF-66C3352EB0EA}" type="datetime1">
              <a:rPr lang="es-NI" smtClean="0"/>
              <a:t>03/08/2020</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F9F41937-5881-49FC-895E-749CD35FB480}" type="slidenum">
              <a:rPr lang="es-NI" smtClean="0"/>
              <a:t>‹Nº›</a:t>
            </a:fld>
            <a:endParaRPr lang="es-NI"/>
          </a:p>
        </p:txBody>
      </p:sp>
    </p:spTree>
    <p:extLst>
      <p:ext uri="{BB962C8B-B14F-4D97-AF65-F5344CB8AC3E}">
        <p14:creationId xmlns:p14="http://schemas.microsoft.com/office/powerpoint/2010/main" val="17682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p:cNvSpPr>
            <a:spLocks noGrp="1"/>
          </p:cNvSpPr>
          <p:nvPr>
            <p:ph type="dt" sz="half" idx="10"/>
          </p:nvPr>
        </p:nvSpPr>
        <p:spPr/>
        <p:txBody>
          <a:bodyPr/>
          <a:lstStyle/>
          <a:p>
            <a:fld id="{9041F511-8A9D-4201-B925-F4D76F9473EE}" type="datetime1">
              <a:rPr lang="es-NI" smtClean="0"/>
              <a:t>03/08/2020</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F9F41937-5881-49FC-895E-749CD35FB480}" type="slidenum">
              <a:rPr lang="es-NI" smtClean="0"/>
              <a:t>‹Nº›</a:t>
            </a:fld>
            <a:endParaRPr lang="es-NI"/>
          </a:p>
        </p:txBody>
      </p:sp>
    </p:spTree>
    <p:extLst>
      <p:ext uri="{BB962C8B-B14F-4D97-AF65-F5344CB8AC3E}">
        <p14:creationId xmlns:p14="http://schemas.microsoft.com/office/powerpoint/2010/main" val="323170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1FBE39E-D2EA-4425-9024-38763AE1DFD9}" type="datetime1">
              <a:rPr lang="es-NI" smtClean="0"/>
              <a:t>03/08/2020</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F9F41937-5881-49FC-895E-749CD35FB480}" type="slidenum">
              <a:rPr lang="es-NI" smtClean="0"/>
              <a:t>‹Nº›</a:t>
            </a:fld>
            <a:endParaRPr lang="es-NI"/>
          </a:p>
        </p:txBody>
      </p:sp>
    </p:spTree>
    <p:extLst>
      <p:ext uri="{BB962C8B-B14F-4D97-AF65-F5344CB8AC3E}">
        <p14:creationId xmlns:p14="http://schemas.microsoft.com/office/powerpoint/2010/main" val="3542053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4 Marcador de fecha"/>
          <p:cNvSpPr>
            <a:spLocks noGrp="1"/>
          </p:cNvSpPr>
          <p:nvPr>
            <p:ph type="dt" sz="half" idx="10"/>
          </p:nvPr>
        </p:nvSpPr>
        <p:spPr/>
        <p:txBody>
          <a:bodyPr/>
          <a:lstStyle/>
          <a:p>
            <a:fld id="{440B9C29-6DEC-450D-938A-800C5F50615D}" type="datetime1">
              <a:rPr lang="es-NI" smtClean="0"/>
              <a:t>03/08/2020</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F9F41937-5881-49FC-895E-749CD35FB480}" type="slidenum">
              <a:rPr lang="es-NI" smtClean="0"/>
              <a:t>‹Nº›</a:t>
            </a:fld>
            <a:endParaRPr lang="es-NI"/>
          </a:p>
        </p:txBody>
      </p:sp>
    </p:spTree>
    <p:extLst>
      <p:ext uri="{BB962C8B-B14F-4D97-AF65-F5344CB8AC3E}">
        <p14:creationId xmlns:p14="http://schemas.microsoft.com/office/powerpoint/2010/main" val="106851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6 Marcador de fecha"/>
          <p:cNvSpPr>
            <a:spLocks noGrp="1"/>
          </p:cNvSpPr>
          <p:nvPr>
            <p:ph type="dt" sz="half" idx="10"/>
          </p:nvPr>
        </p:nvSpPr>
        <p:spPr/>
        <p:txBody>
          <a:bodyPr/>
          <a:lstStyle/>
          <a:p>
            <a:fld id="{D929B2F6-2ACA-4F04-B6B6-35CDC946A6A5}" type="datetime1">
              <a:rPr lang="es-NI" smtClean="0"/>
              <a:t>03/08/2020</a:t>
            </a:fld>
            <a:endParaRPr lang="es-NI"/>
          </a:p>
        </p:txBody>
      </p:sp>
      <p:sp>
        <p:nvSpPr>
          <p:cNvPr id="8" name="7 Marcador de pie de página"/>
          <p:cNvSpPr>
            <a:spLocks noGrp="1"/>
          </p:cNvSpPr>
          <p:nvPr>
            <p:ph type="ftr" sz="quarter" idx="11"/>
          </p:nvPr>
        </p:nvSpPr>
        <p:spPr/>
        <p:txBody>
          <a:bodyPr/>
          <a:lstStyle/>
          <a:p>
            <a:endParaRPr lang="es-NI"/>
          </a:p>
        </p:txBody>
      </p:sp>
      <p:sp>
        <p:nvSpPr>
          <p:cNvPr id="9" name="8 Marcador de número de diapositiva"/>
          <p:cNvSpPr>
            <a:spLocks noGrp="1"/>
          </p:cNvSpPr>
          <p:nvPr>
            <p:ph type="sldNum" sz="quarter" idx="12"/>
          </p:nvPr>
        </p:nvSpPr>
        <p:spPr/>
        <p:txBody>
          <a:bodyPr/>
          <a:lstStyle/>
          <a:p>
            <a:fld id="{F9F41937-5881-49FC-895E-749CD35FB480}" type="slidenum">
              <a:rPr lang="es-NI" smtClean="0"/>
              <a:t>‹Nº›</a:t>
            </a:fld>
            <a:endParaRPr lang="es-NI"/>
          </a:p>
        </p:txBody>
      </p:sp>
    </p:spTree>
    <p:extLst>
      <p:ext uri="{BB962C8B-B14F-4D97-AF65-F5344CB8AC3E}">
        <p14:creationId xmlns:p14="http://schemas.microsoft.com/office/powerpoint/2010/main" val="101676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NI"/>
          </a:p>
        </p:txBody>
      </p:sp>
      <p:sp>
        <p:nvSpPr>
          <p:cNvPr id="3" name="2 Marcador de fecha"/>
          <p:cNvSpPr>
            <a:spLocks noGrp="1"/>
          </p:cNvSpPr>
          <p:nvPr>
            <p:ph type="dt" sz="half" idx="10"/>
          </p:nvPr>
        </p:nvSpPr>
        <p:spPr/>
        <p:txBody>
          <a:bodyPr/>
          <a:lstStyle/>
          <a:p>
            <a:fld id="{39C8A173-9AB5-4A04-A0B4-A54DE06570C3}" type="datetime1">
              <a:rPr lang="es-NI" smtClean="0"/>
              <a:t>03/08/2020</a:t>
            </a:fld>
            <a:endParaRPr lang="es-NI"/>
          </a:p>
        </p:txBody>
      </p:sp>
      <p:sp>
        <p:nvSpPr>
          <p:cNvPr id="4" name="3 Marcador de pie de página"/>
          <p:cNvSpPr>
            <a:spLocks noGrp="1"/>
          </p:cNvSpPr>
          <p:nvPr>
            <p:ph type="ftr" sz="quarter" idx="11"/>
          </p:nvPr>
        </p:nvSpPr>
        <p:spPr/>
        <p:txBody>
          <a:bodyPr/>
          <a:lstStyle/>
          <a:p>
            <a:endParaRPr lang="es-NI"/>
          </a:p>
        </p:txBody>
      </p:sp>
      <p:sp>
        <p:nvSpPr>
          <p:cNvPr id="5" name="4 Marcador de número de diapositiva"/>
          <p:cNvSpPr>
            <a:spLocks noGrp="1"/>
          </p:cNvSpPr>
          <p:nvPr>
            <p:ph type="sldNum" sz="quarter" idx="12"/>
          </p:nvPr>
        </p:nvSpPr>
        <p:spPr/>
        <p:txBody>
          <a:bodyPr/>
          <a:lstStyle/>
          <a:p>
            <a:fld id="{F9F41937-5881-49FC-895E-749CD35FB480}" type="slidenum">
              <a:rPr lang="es-NI" smtClean="0"/>
              <a:t>‹Nº›</a:t>
            </a:fld>
            <a:endParaRPr lang="es-NI"/>
          </a:p>
        </p:txBody>
      </p:sp>
    </p:spTree>
    <p:extLst>
      <p:ext uri="{BB962C8B-B14F-4D97-AF65-F5344CB8AC3E}">
        <p14:creationId xmlns:p14="http://schemas.microsoft.com/office/powerpoint/2010/main" val="84191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1979BD-BBE4-43F0-A60D-76B978FB7AB6}" type="datetime1">
              <a:rPr lang="es-NI" smtClean="0"/>
              <a:t>03/08/2020</a:t>
            </a:fld>
            <a:endParaRPr lang="es-NI"/>
          </a:p>
        </p:txBody>
      </p:sp>
      <p:sp>
        <p:nvSpPr>
          <p:cNvPr id="3" name="2 Marcador de pie de página"/>
          <p:cNvSpPr>
            <a:spLocks noGrp="1"/>
          </p:cNvSpPr>
          <p:nvPr>
            <p:ph type="ftr" sz="quarter" idx="11"/>
          </p:nvPr>
        </p:nvSpPr>
        <p:spPr/>
        <p:txBody>
          <a:bodyPr/>
          <a:lstStyle/>
          <a:p>
            <a:endParaRPr lang="es-NI"/>
          </a:p>
        </p:txBody>
      </p:sp>
      <p:sp>
        <p:nvSpPr>
          <p:cNvPr id="4" name="3 Marcador de número de diapositiva"/>
          <p:cNvSpPr>
            <a:spLocks noGrp="1"/>
          </p:cNvSpPr>
          <p:nvPr>
            <p:ph type="sldNum" sz="quarter" idx="12"/>
          </p:nvPr>
        </p:nvSpPr>
        <p:spPr/>
        <p:txBody>
          <a:bodyPr/>
          <a:lstStyle/>
          <a:p>
            <a:fld id="{F9F41937-5881-49FC-895E-749CD35FB480}" type="slidenum">
              <a:rPr lang="es-NI" smtClean="0"/>
              <a:t>‹Nº›</a:t>
            </a:fld>
            <a:endParaRPr lang="es-NI"/>
          </a:p>
        </p:txBody>
      </p:sp>
    </p:spTree>
    <p:extLst>
      <p:ext uri="{BB962C8B-B14F-4D97-AF65-F5344CB8AC3E}">
        <p14:creationId xmlns:p14="http://schemas.microsoft.com/office/powerpoint/2010/main" val="333437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10F5264-1DD0-4C9E-8898-CF7A29F73C67}" type="datetime1">
              <a:rPr lang="es-NI" smtClean="0"/>
              <a:t>03/08/2020</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F9F41937-5881-49FC-895E-749CD35FB480}" type="slidenum">
              <a:rPr lang="es-NI" smtClean="0"/>
              <a:t>‹Nº›</a:t>
            </a:fld>
            <a:endParaRPr lang="es-NI"/>
          </a:p>
        </p:txBody>
      </p:sp>
    </p:spTree>
    <p:extLst>
      <p:ext uri="{BB962C8B-B14F-4D97-AF65-F5344CB8AC3E}">
        <p14:creationId xmlns:p14="http://schemas.microsoft.com/office/powerpoint/2010/main" val="185291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40CA226-47B7-41F1-BC80-0EBBDFD61315}" type="datetime1">
              <a:rPr lang="es-NI" smtClean="0"/>
              <a:t>03/08/2020</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F9F41937-5881-49FC-895E-749CD35FB480}" type="slidenum">
              <a:rPr lang="es-NI" smtClean="0"/>
              <a:t>‹Nº›</a:t>
            </a:fld>
            <a:endParaRPr lang="es-NI"/>
          </a:p>
        </p:txBody>
      </p:sp>
    </p:spTree>
    <p:extLst>
      <p:ext uri="{BB962C8B-B14F-4D97-AF65-F5344CB8AC3E}">
        <p14:creationId xmlns:p14="http://schemas.microsoft.com/office/powerpoint/2010/main" val="267090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A49E1-5B32-40D7-85D4-51768686336A}" type="datetime1">
              <a:rPr lang="es-NI" smtClean="0"/>
              <a:t>03/08/2020</a:t>
            </a:fld>
            <a:endParaRPr lang="es-NI"/>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41937-5881-49FC-895E-749CD35FB480}" type="slidenum">
              <a:rPr lang="es-NI" smtClean="0"/>
              <a:t>‹Nº›</a:t>
            </a:fld>
            <a:endParaRPr lang="es-NI"/>
          </a:p>
        </p:txBody>
      </p:sp>
    </p:spTree>
    <p:extLst>
      <p:ext uri="{BB962C8B-B14F-4D97-AF65-F5344CB8AC3E}">
        <p14:creationId xmlns:p14="http://schemas.microsoft.com/office/powerpoint/2010/main" val="2775394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26" Type="http://schemas.microsoft.com/office/2007/relationships/diagramDrawing" Target="../diagrams/drawing8.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5" Type="http://schemas.openxmlformats.org/officeDocument/2006/relationships/diagramColors" Target="../diagrams/colors8.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29" Type="http://schemas.openxmlformats.org/officeDocument/2006/relationships/diagramQuickStyle" Target="../diagrams/quickStyle9.xml"/><Relationship Id="rId1" Type="http://schemas.openxmlformats.org/officeDocument/2006/relationships/slideLayout" Target="../slideLayouts/slideLayout1.xml"/><Relationship Id="rId6" Type="http://schemas.microsoft.com/office/2007/relationships/diagramDrawing" Target="../diagrams/drawing4.xml"/><Relationship Id="rId11" Type="http://schemas.microsoft.com/office/2007/relationships/diagramDrawing" Target="../diagrams/drawing5.xml"/><Relationship Id="rId24" Type="http://schemas.openxmlformats.org/officeDocument/2006/relationships/diagramQuickStyle" Target="../diagrams/quickStyle8.xml"/><Relationship Id="rId5" Type="http://schemas.openxmlformats.org/officeDocument/2006/relationships/diagramColors" Target="../diagrams/colors4.xml"/><Relationship Id="rId15" Type="http://schemas.openxmlformats.org/officeDocument/2006/relationships/diagramColors" Target="../diagrams/colors6.xml"/><Relationship Id="rId23" Type="http://schemas.openxmlformats.org/officeDocument/2006/relationships/diagramLayout" Target="../diagrams/layout8.xml"/><Relationship Id="rId28" Type="http://schemas.openxmlformats.org/officeDocument/2006/relationships/diagramLayout" Target="../diagrams/layout9.xml"/><Relationship Id="rId10" Type="http://schemas.openxmlformats.org/officeDocument/2006/relationships/diagramColors" Target="../diagrams/colors5.xml"/><Relationship Id="rId19" Type="http://schemas.openxmlformats.org/officeDocument/2006/relationships/diagramQuickStyle" Target="../diagrams/quickStyle7.xml"/><Relationship Id="rId31" Type="http://schemas.microsoft.com/office/2007/relationships/diagramDrawing" Target="../diagrams/drawing9.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openxmlformats.org/officeDocument/2006/relationships/diagramData" Target="../diagrams/data8.xml"/><Relationship Id="rId27" Type="http://schemas.openxmlformats.org/officeDocument/2006/relationships/diagramData" Target="../diagrams/data9.xml"/><Relationship Id="rId30" Type="http://schemas.openxmlformats.org/officeDocument/2006/relationships/diagramColors" Target="../diagrams/colors9.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google.com.ni/url?sa=i&amp;rct=j&amp;q=&amp;esrc=s&amp;frm=1&amp;source=images&amp;cd=&amp;cad=rja&amp;uact=8&amp;ved=0CAcQjRw&amp;url=http://www.virtualsports.net/waiver/&amp;ei=akTvVMrkI8i2ogSk8ICQAQ&amp;bvm=bv.86956481,d.cWc&amp;psig=AFQjCNGvOf0NOk2j8VFjnaUyYhGewskK9A&amp;ust=14250529062231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CBF82D-981B-4ABE-9BA3-4B2B87157D49}"/>
              </a:ext>
            </a:extLst>
          </p:cNvPr>
          <p:cNvSpPr>
            <a:spLocks noGrp="1"/>
          </p:cNvSpPr>
          <p:nvPr>
            <p:ph type="ctrTitle"/>
          </p:nvPr>
        </p:nvSpPr>
        <p:spPr>
          <a:xfrm>
            <a:off x="685800" y="1556792"/>
            <a:ext cx="7772400" cy="1224136"/>
          </a:xfrm>
        </p:spPr>
        <p:txBody>
          <a:bodyPr>
            <a:normAutofit/>
          </a:bodyPr>
          <a:lstStyle/>
          <a:p>
            <a:r>
              <a:rPr lang="x-none" sz="3600" b="1" dirty="0"/>
              <a:t>Government of Reconciliation and National Unity</a:t>
            </a:r>
          </a:p>
        </p:txBody>
      </p:sp>
      <p:sp>
        <p:nvSpPr>
          <p:cNvPr id="3" name="Subtítulo 2">
            <a:extLst>
              <a:ext uri="{FF2B5EF4-FFF2-40B4-BE49-F238E27FC236}">
                <a16:creationId xmlns:a16="http://schemas.microsoft.com/office/drawing/2014/main" xmlns="" id="{376FAB06-F394-480C-9B63-C5E2DC067C9C}"/>
              </a:ext>
            </a:extLst>
          </p:cNvPr>
          <p:cNvSpPr>
            <a:spLocks noGrp="1"/>
          </p:cNvSpPr>
          <p:nvPr>
            <p:ph type="subTitle" idx="1"/>
          </p:nvPr>
        </p:nvSpPr>
        <p:spPr>
          <a:xfrm>
            <a:off x="1371600" y="2924944"/>
            <a:ext cx="6400800" cy="1224136"/>
          </a:xfrm>
        </p:spPr>
        <p:txBody>
          <a:bodyPr/>
          <a:lstStyle/>
          <a:p>
            <a:r>
              <a:rPr lang="en-US" dirty="0">
                <a:solidFill>
                  <a:schemeClr val="tx2"/>
                </a:solidFill>
              </a:rPr>
              <a:t>Property and Legal Security of Land Tenure in Nicaragua</a:t>
            </a:r>
            <a:endParaRPr lang="x-none" dirty="0">
              <a:solidFill>
                <a:schemeClr val="tx1"/>
              </a:solidFill>
            </a:endParaRPr>
          </a:p>
        </p:txBody>
      </p:sp>
      <p:sp>
        <p:nvSpPr>
          <p:cNvPr id="4" name="Marcador de fecha 3">
            <a:extLst>
              <a:ext uri="{FF2B5EF4-FFF2-40B4-BE49-F238E27FC236}">
                <a16:creationId xmlns:a16="http://schemas.microsoft.com/office/drawing/2014/main" xmlns="" id="{6C24E76A-A7F3-4838-964E-36A739CC5480}"/>
              </a:ext>
            </a:extLst>
          </p:cNvPr>
          <p:cNvSpPr>
            <a:spLocks noGrp="1"/>
          </p:cNvSpPr>
          <p:nvPr>
            <p:ph type="dt" sz="half" idx="10"/>
          </p:nvPr>
        </p:nvSpPr>
        <p:spPr/>
        <p:txBody>
          <a:bodyPr/>
          <a:lstStyle/>
          <a:p>
            <a:fld id="{C910D4B3-8116-475E-A4C5-6EA450056325}" type="datetime1">
              <a:rPr lang="es-NI" smtClean="0"/>
              <a:t>03/08/2020</a:t>
            </a:fld>
            <a:endParaRPr lang="es-NI"/>
          </a:p>
        </p:txBody>
      </p:sp>
      <p:pic>
        <p:nvPicPr>
          <p:cNvPr id="5" name="Picture 1">
            <a:extLst>
              <a:ext uri="{FF2B5EF4-FFF2-40B4-BE49-F238E27FC236}">
                <a16:creationId xmlns:a16="http://schemas.microsoft.com/office/drawing/2014/main" xmlns="" id="{731CD7ED-2106-4E4C-860A-70687435444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30664" y="285626"/>
            <a:ext cx="5509488" cy="864096"/>
          </a:xfrm>
          <a:prstGeom prst="rect">
            <a:avLst/>
          </a:prstGeom>
        </p:spPr>
      </p:pic>
      <p:pic>
        <p:nvPicPr>
          <p:cNvPr id="1026" name="Picture 2" descr="Bandera ondeando bandera de nicaragua | Vector Premium">
            <a:extLst>
              <a:ext uri="{FF2B5EF4-FFF2-40B4-BE49-F238E27FC236}">
                <a16:creationId xmlns:a16="http://schemas.microsoft.com/office/drawing/2014/main" xmlns="" id="{69438606-4609-49B3-B9D0-8CAFEF01F4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b="8576"/>
          <a:stretch/>
        </p:blipFill>
        <p:spPr bwMode="auto">
          <a:xfrm>
            <a:off x="1475656" y="4193396"/>
            <a:ext cx="5962650" cy="17281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210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xmlns="" id="{A0B4AB9C-A1A6-4CA2-824E-7890E31B0883}"/>
              </a:ext>
            </a:extLst>
          </p:cNvPr>
          <p:cNvSpPr>
            <a:spLocks noGrp="1"/>
          </p:cNvSpPr>
          <p:nvPr>
            <p:ph type="dt" sz="half" idx="10"/>
          </p:nvPr>
        </p:nvSpPr>
        <p:spPr/>
        <p:txBody>
          <a:bodyPr/>
          <a:lstStyle/>
          <a:p>
            <a:fld id="{C910D4B3-8116-475E-A4C5-6EA450056325}" type="datetime1">
              <a:rPr lang="es-NI" smtClean="0"/>
              <a:t>03/08/2020</a:t>
            </a:fld>
            <a:endParaRPr lang="es-NI"/>
          </a:p>
        </p:txBody>
      </p:sp>
      <p:pic>
        <p:nvPicPr>
          <p:cNvPr id="5" name="Imagen 4">
            <a:extLst>
              <a:ext uri="{FF2B5EF4-FFF2-40B4-BE49-F238E27FC236}">
                <a16:creationId xmlns:a16="http://schemas.microsoft.com/office/drawing/2014/main" xmlns="" id="{7541BBDC-7FFF-458C-A83F-617F62E1C3A6}"/>
              </a:ext>
            </a:extLst>
          </p:cNvPr>
          <p:cNvPicPr>
            <a:picLocks noChangeAspect="1"/>
          </p:cNvPicPr>
          <p:nvPr/>
        </p:nvPicPr>
        <p:blipFill rotWithShape="1">
          <a:blip r:embed="rId2"/>
          <a:srcRect l="27163" t="23540" r="46850" b="14720"/>
          <a:stretch/>
        </p:blipFill>
        <p:spPr>
          <a:xfrm>
            <a:off x="6416592" y="339857"/>
            <a:ext cx="2376264" cy="3528392"/>
          </a:xfrm>
          <a:prstGeom prst="rect">
            <a:avLst/>
          </a:prstGeom>
          <a:ln w="88900" cap="sq" cmpd="thickThin">
            <a:solidFill>
              <a:srgbClr val="000000"/>
            </a:solidFill>
            <a:prstDash val="solid"/>
            <a:miter lim="800000"/>
          </a:ln>
          <a:effectLst>
            <a:innerShdw blurRad="76200">
              <a:srgbClr val="000000"/>
            </a:innerShdw>
          </a:effectLst>
        </p:spPr>
      </p:pic>
      <p:pic>
        <p:nvPicPr>
          <p:cNvPr id="6" name="Imagen 5">
            <a:extLst>
              <a:ext uri="{FF2B5EF4-FFF2-40B4-BE49-F238E27FC236}">
                <a16:creationId xmlns:a16="http://schemas.microsoft.com/office/drawing/2014/main" xmlns="" id="{0A32F475-4DA5-470D-8078-935F06C866EE}"/>
              </a:ext>
            </a:extLst>
          </p:cNvPr>
          <p:cNvPicPr>
            <a:picLocks noChangeAspect="1"/>
          </p:cNvPicPr>
          <p:nvPr/>
        </p:nvPicPr>
        <p:blipFill rotWithShape="1">
          <a:blip r:embed="rId3"/>
          <a:srcRect l="28333" t="34879" r="48474" b="26061"/>
          <a:stretch/>
        </p:blipFill>
        <p:spPr>
          <a:xfrm>
            <a:off x="3079140" y="1268760"/>
            <a:ext cx="2933020" cy="3408533"/>
          </a:xfrm>
          <a:prstGeom prst="rect">
            <a:avLst/>
          </a:prstGeom>
          <a:ln w="88900" cap="sq" cmpd="thickThin">
            <a:solidFill>
              <a:srgbClr val="000000"/>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xmlns="" id="{30B37294-2689-4E86-8962-C13D3CA0A55E}"/>
              </a:ext>
            </a:extLst>
          </p:cNvPr>
          <p:cNvPicPr>
            <a:picLocks noChangeAspect="1"/>
          </p:cNvPicPr>
          <p:nvPr/>
        </p:nvPicPr>
        <p:blipFill rotWithShape="1">
          <a:blip r:embed="rId4"/>
          <a:srcRect l="27562" t="29203" r="46451" b="15358"/>
          <a:stretch/>
        </p:blipFill>
        <p:spPr>
          <a:xfrm>
            <a:off x="251520" y="1916832"/>
            <a:ext cx="2448272" cy="32643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CuadroTexto 7">
            <a:extLst>
              <a:ext uri="{FF2B5EF4-FFF2-40B4-BE49-F238E27FC236}">
                <a16:creationId xmlns:a16="http://schemas.microsoft.com/office/drawing/2014/main" xmlns="" id="{812DE6CC-38E8-440F-B768-3820ECF093DF}"/>
              </a:ext>
            </a:extLst>
          </p:cNvPr>
          <p:cNvSpPr txBox="1"/>
          <p:nvPr/>
        </p:nvSpPr>
        <p:spPr>
          <a:xfrm>
            <a:off x="539553" y="192903"/>
            <a:ext cx="5525896" cy="646331"/>
          </a:xfrm>
          <a:prstGeom prst="rect">
            <a:avLst/>
          </a:prstGeom>
          <a:solidFill>
            <a:schemeClr val="tx2"/>
          </a:solidFill>
        </p:spPr>
        <p:txBody>
          <a:bodyPr wrap="square" rtlCol="0">
            <a:spAutoFit/>
          </a:bodyPr>
          <a:lstStyle/>
          <a:p>
            <a:r>
              <a:rPr lang="en-US" b="1" dirty="0">
                <a:solidFill>
                  <a:schemeClr val="bg1"/>
                </a:solidFill>
                <a:latin typeface="Courier New" panose="02070309020205020404" pitchFamily="49" charset="0"/>
                <a:cs typeface="Courier New" panose="02070309020205020404" pitchFamily="49" charset="0"/>
              </a:rPr>
              <a:t>and it was possible to close the so-called Waiver in 2015</a:t>
            </a:r>
            <a:endParaRPr lang="x-none" b="1" dirty="0">
              <a:solidFill>
                <a:schemeClr val="bg1"/>
              </a:solidFill>
              <a:latin typeface="Courier New" panose="02070309020205020404" pitchFamily="49" charset="0"/>
              <a:cs typeface="Courier New" panose="02070309020205020404" pitchFamily="49" charset="0"/>
            </a:endParaRPr>
          </a:p>
        </p:txBody>
      </p:sp>
      <p:sp>
        <p:nvSpPr>
          <p:cNvPr id="11" name="CuadroTexto 10">
            <a:extLst>
              <a:ext uri="{FF2B5EF4-FFF2-40B4-BE49-F238E27FC236}">
                <a16:creationId xmlns:a16="http://schemas.microsoft.com/office/drawing/2014/main" xmlns="" id="{B0815F13-1655-4F8B-9038-101961744949}"/>
              </a:ext>
            </a:extLst>
          </p:cNvPr>
          <p:cNvSpPr txBox="1"/>
          <p:nvPr/>
        </p:nvSpPr>
        <p:spPr>
          <a:xfrm>
            <a:off x="1619673" y="5482539"/>
            <a:ext cx="7344816" cy="923330"/>
          </a:xfrm>
          <a:prstGeom prst="rect">
            <a:avLst/>
          </a:prstGeom>
          <a:noFill/>
          <a:ln w="76200">
            <a:solidFill>
              <a:schemeClr val="tx1"/>
            </a:solidFill>
          </a:ln>
        </p:spPr>
        <p:txBody>
          <a:bodyPr wrap="square" rtlCol="0">
            <a:spAutoFit/>
          </a:bodyPr>
          <a:lstStyle/>
          <a:p>
            <a:pPr marL="285750" indent="-285750">
              <a:buFont typeface="Arial" panose="020B0604020202020204" pitchFamily="34" charset="0"/>
              <a:buChar char="•"/>
            </a:pPr>
            <a:r>
              <a:rPr lang="x-none" b="1" dirty="0">
                <a:latin typeface="Arial Nova" panose="020B0504020202020204" pitchFamily="34" charset="0"/>
              </a:rPr>
              <a:t>Violeta Barrios and Arnoldo Aleman paid</a:t>
            </a:r>
            <a:r>
              <a:rPr lang="x-none" dirty="0">
                <a:latin typeface="Arial Nova" panose="020B0504020202020204" pitchFamily="34" charset="0"/>
              </a:rPr>
              <a:t>: </a:t>
            </a:r>
            <a:r>
              <a:rPr lang="x-none" b="1" dirty="0">
                <a:solidFill>
                  <a:srgbClr val="FF0000"/>
                </a:solidFill>
                <a:latin typeface="Arial Nova" panose="020B0504020202020204" pitchFamily="34" charset="0"/>
              </a:rPr>
              <a:t>USD$ 1,104 MM.</a:t>
            </a:r>
          </a:p>
          <a:p>
            <a:pPr marL="285750" indent="-285750">
              <a:buFont typeface="Arial" panose="020B0604020202020204" pitchFamily="34" charset="0"/>
              <a:buChar char="•"/>
            </a:pPr>
            <a:r>
              <a:rPr lang="x-none" b="1" dirty="0">
                <a:latin typeface="Arial Nova" panose="020B0504020202020204" pitchFamily="34" charset="0"/>
              </a:rPr>
              <a:t>Enrique Bolaños paid</a:t>
            </a:r>
            <a:r>
              <a:rPr lang="x-none" dirty="0">
                <a:latin typeface="Arial Nova" panose="020B0504020202020204" pitchFamily="34" charset="0"/>
              </a:rPr>
              <a:t>: </a:t>
            </a:r>
            <a:r>
              <a:rPr lang="x-none" b="1" dirty="0">
                <a:solidFill>
                  <a:srgbClr val="FF0000"/>
                </a:solidFill>
                <a:latin typeface="Arial Nova" panose="020B0504020202020204" pitchFamily="34" charset="0"/>
              </a:rPr>
              <a:t>USD$ 103 MM.</a:t>
            </a:r>
            <a:endParaRPr lang="x-none" dirty="0">
              <a:latin typeface="Arial Nova" panose="020B0504020202020204" pitchFamily="34" charset="0"/>
            </a:endParaRPr>
          </a:p>
          <a:p>
            <a:pPr marL="285750" indent="-285750">
              <a:buFont typeface="Arial" panose="020B0604020202020204" pitchFamily="34" charset="0"/>
              <a:buChar char="•"/>
            </a:pPr>
            <a:r>
              <a:rPr lang="x-none" b="1" dirty="0">
                <a:latin typeface="Arial Nova" panose="020B0504020202020204" pitchFamily="34" charset="0"/>
              </a:rPr>
              <a:t>GRUN paid in 8 years</a:t>
            </a:r>
            <a:r>
              <a:rPr lang="x-none" dirty="0">
                <a:latin typeface="Arial Nova" panose="020B0504020202020204" pitchFamily="34" charset="0"/>
              </a:rPr>
              <a:t>: </a:t>
            </a:r>
            <a:r>
              <a:rPr lang="es-NI" b="1" dirty="0">
                <a:solidFill>
                  <a:srgbClr val="FF0000"/>
                </a:solidFill>
                <a:latin typeface="Arial Nova" panose="020B0504020202020204" pitchFamily="34" charset="0"/>
                <a:cs typeface="Courier New" pitchFamily="49" charset="0"/>
              </a:rPr>
              <a:t>USD$ 37 MM. </a:t>
            </a:r>
            <a:endParaRPr lang="x-none" dirty="0">
              <a:solidFill>
                <a:srgbClr val="FF0000"/>
              </a:solidFill>
              <a:latin typeface="Arial Nova" panose="020B0504020202020204" pitchFamily="34" charset="0"/>
            </a:endParaRPr>
          </a:p>
        </p:txBody>
      </p:sp>
    </p:spTree>
    <p:extLst>
      <p:ext uri="{BB962C8B-B14F-4D97-AF65-F5344CB8AC3E}">
        <p14:creationId xmlns:p14="http://schemas.microsoft.com/office/powerpoint/2010/main" val="423449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462A2CBE-0F8B-448E-8131-2E80E3C9F148}"/>
              </a:ext>
            </a:extLst>
          </p:cNvPr>
          <p:cNvSpPr/>
          <p:nvPr/>
        </p:nvSpPr>
        <p:spPr>
          <a:xfrm>
            <a:off x="323528" y="4869160"/>
            <a:ext cx="8381134" cy="1969322"/>
          </a:xfrm>
          <a:prstGeom prst="rect">
            <a:avLst/>
          </a:prstGeom>
          <a:solidFill>
            <a:schemeClr val="accent3">
              <a:lumMod val="20000"/>
              <a:lumOff val="80000"/>
            </a:schemeClr>
          </a:solidFill>
          <a:ln>
            <a:solidFill>
              <a:srgbClr val="FF0000"/>
            </a:solidFill>
          </a:ln>
        </p:spPr>
        <p:txBody>
          <a:bodyPr wrap="square">
            <a:spAutoFit/>
          </a:bodyPr>
          <a:lstStyle/>
          <a:p>
            <a:pPr algn="ctr">
              <a:lnSpc>
                <a:spcPct val="107000"/>
              </a:lnSpc>
            </a:pPr>
            <a:r>
              <a:rPr lang="es-NI" sz="210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23 </a:t>
            </a:r>
            <a:r>
              <a:rPr lang="es-NI" sz="2100"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Indigenous</a:t>
            </a:r>
            <a:r>
              <a:rPr lang="es-NI" sz="210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a:t>
            </a:r>
            <a:r>
              <a:rPr lang="es-NI" sz="2100"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Territories</a:t>
            </a:r>
            <a:r>
              <a:rPr lang="es-NI" sz="210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TITLED:</a:t>
            </a:r>
            <a:r>
              <a:rPr lang="es-NI" sz="2100" b="1" dirty="0">
                <a:latin typeface="Courier New" panose="02070309020205020404" pitchFamily="49" charset="0"/>
                <a:ea typeface="Calibri" panose="020F0502020204030204" pitchFamily="34" charset="0"/>
                <a:cs typeface="Times New Roman" panose="02020603050405020304" pitchFamily="18" charset="0"/>
              </a:rPr>
              <a:t>	</a:t>
            </a:r>
            <a:endParaRPr lang="x-none" sz="2100" b="1" dirty="0">
              <a:latin typeface="Calibri" panose="020F0502020204030204" pitchFamily="34" charset="0"/>
              <a:ea typeface="Calibri" panose="020F0502020204030204" pitchFamily="34" charset="0"/>
              <a:cs typeface="Times New Roman" panose="02020603050405020304" pitchFamily="18" charset="0"/>
            </a:endParaRPr>
          </a:p>
          <a:p>
            <a:pPr marL="600075" lvl="1" indent="-257175" algn="just">
              <a:lnSpc>
                <a:spcPct val="107000"/>
              </a:lnSpc>
              <a:buFont typeface="Wingdings" panose="05000000000000000000" pitchFamily="2" charset="2"/>
              <a:buChar char="q"/>
            </a:pPr>
            <a:r>
              <a:rPr lang="en-US" sz="1300" b="1" dirty="0">
                <a:latin typeface="Courier New" panose="02070309020205020404" pitchFamily="49" charset="0"/>
                <a:ea typeface="Calibri" panose="020F0502020204030204" pitchFamily="34" charset="0"/>
                <a:cs typeface="Times New Roman" panose="02020603050405020304" pitchFamily="18" charset="0"/>
              </a:rPr>
              <a:t>304 </a:t>
            </a:r>
            <a:r>
              <a:rPr lang="en-US" sz="1300" dirty="0">
                <a:latin typeface="Courier New" panose="02070309020205020404" pitchFamily="49" charset="0"/>
                <a:ea typeface="Calibri" panose="020F0502020204030204" pitchFamily="34" charset="0"/>
                <a:cs typeface="Times New Roman" panose="02020603050405020304" pitchFamily="18" charset="0"/>
              </a:rPr>
              <a:t>Ancestral communities.</a:t>
            </a:r>
          </a:p>
          <a:p>
            <a:pPr marL="600075" lvl="1" indent="-257175" algn="just">
              <a:lnSpc>
                <a:spcPct val="107000"/>
              </a:lnSpc>
              <a:buFont typeface="Wingdings" panose="05000000000000000000" pitchFamily="2" charset="2"/>
              <a:buChar char="q"/>
            </a:pPr>
            <a:endParaRPr lang="en-US" sz="800" dirty="0">
              <a:latin typeface="Courier New" panose="02070309020205020404" pitchFamily="49" charset="0"/>
              <a:ea typeface="Calibri" panose="020F0502020204030204" pitchFamily="34" charset="0"/>
              <a:cs typeface="Times New Roman" panose="02020603050405020304" pitchFamily="18" charset="0"/>
            </a:endParaRPr>
          </a:p>
          <a:p>
            <a:pPr marL="600075" lvl="1" indent="-257175" algn="just">
              <a:lnSpc>
                <a:spcPct val="107000"/>
              </a:lnSpc>
              <a:buFont typeface="Wingdings" panose="05000000000000000000" pitchFamily="2" charset="2"/>
              <a:buChar char="q"/>
            </a:pPr>
            <a:r>
              <a:rPr lang="en-US" sz="1300" b="1" dirty="0">
                <a:latin typeface="Courier New" panose="02070309020205020404" pitchFamily="49" charset="0"/>
                <a:ea typeface="Calibri" panose="020F0502020204030204" pitchFamily="34" charset="0"/>
                <a:cs typeface="Times New Roman" panose="02020603050405020304" pitchFamily="18" charset="0"/>
              </a:rPr>
              <a:t>39,531 </a:t>
            </a:r>
            <a:r>
              <a:rPr lang="en-US" sz="1300" dirty="0">
                <a:latin typeface="Courier New" panose="02070309020205020404" pitchFamily="49" charset="0"/>
                <a:ea typeface="Calibri" panose="020F0502020204030204" pitchFamily="34" charset="0"/>
                <a:cs typeface="Times New Roman" panose="02020603050405020304" pitchFamily="18" charset="0"/>
              </a:rPr>
              <a:t>Families, for a total of: 227,185 people</a:t>
            </a:r>
            <a:r>
              <a:rPr lang="en-US" sz="1300" b="1" dirty="0">
                <a:latin typeface="Courier New" panose="02070309020205020404" pitchFamily="49" charset="0"/>
                <a:ea typeface="Calibri" panose="020F0502020204030204" pitchFamily="34" charset="0"/>
                <a:cs typeface="Times New Roman" panose="02020603050405020304" pitchFamily="18" charset="0"/>
              </a:rPr>
              <a:t>.</a:t>
            </a:r>
          </a:p>
          <a:p>
            <a:pPr marL="600075" lvl="1" indent="-257175" algn="just">
              <a:lnSpc>
                <a:spcPct val="107000"/>
              </a:lnSpc>
              <a:buFont typeface="Wingdings" panose="05000000000000000000" pitchFamily="2" charset="2"/>
              <a:buChar char="q"/>
            </a:pPr>
            <a:endParaRPr lang="en-US" sz="800" b="1" dirty="0">
              <a:latin typeface="Courier New" panose="02070309020205020404" pitchFamily="49" charset="0"/>
              <a:ea typeface="Calibri" panose="020F0502020204030204" pitchFamily="34" charset="0"/>
              <a:cs typeface="Times New Roman" panose="02020603050405020304" pitchFamily="18" charset="0"/>
            </a:endParaRPr>
          </a:p>
          <a:p>
            <a:pPr marL="600075" lvl="1" indent="-257175" algn="just">
              <a:lnSpc>
                <a:spcPct val="107000"/>
              </a:lnSpc>
              <a:buFont typeface="Wingdings" panose="05000000000000000000" pitchFamily="2" charset="2"/>
              <a:buChar char="q"/>
            </a:pPr>
            <a:r>
              <a:rPr lang="en-US" sz="1300" b="1" dirty="0">
                <a:latin typeface="Courier New" panose="02070309020205020404" pitchFamily="49" charset="0"/>
                <a:ea typeface="Calibri" panose="020F0502020204030204" pitchFamily="34" charset="0"/>
                <a:cs typeface="Times New Roman" panose="02020603050405020304" pitchFamily="18" charset="0"/>
              </a:rPr>
              <a:t>37,841 </a:t>
            </a:r>
            <a:r>
              <a:rPr lang="en-US" sz="1300" dirty="0">
                <a:latin typeface="Courier New" panose="02070309020205020404" pitchFamily="49" charset="0"/>
                <a:ea typeface="Calibri" panose="020F0502020204030204" pitchFamily="34" charset="0"/>
                <a:cs typeface="Times New Roman" panose="02020603050405020304" pitchFamily="18" charset="0"/>
              </a:rPr>
              <a:t>km2 Titled.</a:t>
            </a:r>
          </a:p>
          <a:p>
            <a:pPr marL="600075" lvl="1" indent="-257175" algn="just">
              <a:lnSpc>
                <a:spcPct val="107000"/>
              </a:lnSpc>
              <a:buFont typeface="Wingdings" panose="05000000000000000000" pitchFamily="2" charset="2"/>
              <a:buChar char="q"/>
            </a:pPr>
            <a:endParaRPr lang="en-US" sz="800" b="1" dirty="0">
              <a:latin typeface="Courier New" panose="02070309020205020404" pitchFamily="49" charset="0"/>
              <a:ea typeface="Calibri" panose="020F0502020204030204" pitchFamily="34" charset="0"/>
              <a:cs typeface="Times New Roman" panose="02020603050405020304" pitchFamily="18" charset="0"/>
            </a:endParaRPr>
          </a:p>
          <a:p>
            <a:pPr marL="600075" lvl="1" indent="-257175" algn="just">
              <a:lnSpc>
                <a:spcPct val="107000"/>
              </a:lnSpc>
              <a:buFont typeface="Wingdings" panose="05000000000000000000" pitchFamily="2" charset="2"/>
              <a:buChar char="q"/>
            </a:pPr>
            <a:r>
              <a:rPr lang="en-US" sz="1300" b="1" dirty="0">
                <a:latin typeface="Courier New" panose="02070309020205020404" pitchFamily="49" charset="0"/>
                <a:ea typeface="Calibri" panose="020F0502020204030204" pitchFamily="34" charset="0"/>
                <a:cs typeface="Times New Roman" panose="02020603050405020304" pitchFamily="18" charset="0"/>
              </a:rPr>
              <a:t>Equivalent </a:t>
            </a:r>
            <a:r>
              <a:rPr lang="en-US" sz="1300" dirty="0">
                <a:latin typeface="Courier New" panose="02070309020205020404" pitchFamily="49" charset="0"/>
                <a:ea typeface="Calibri" panose="020F0502020204030204" pitchFamily="34" charset="0"/>
                <a:cs typeface="Times New Roman" panose="02020603050405020304" pitchFamily="18" charset="0"/>
              </a:rPr>
              <a:t>to</a:t>
            </a:r>
            <a:r>
              <a:rPr lang="en-US" sz="1300" b="1" dirty="0">
                <a:latin typeface="Courier New" panose="02070309020205020404" pitchFamily="49" charset="0"/>
                <a:ea typeface="Calibri" panose="020F0502020204030204" pitchFamily="34" charset="0"/>
                <a:cs typeface="Times New Roman" panose="02020603050405020304" pitchFamily="18" charset="0"/>
              </a:rPr>
              <a:t> 31.16% </a:t>
            </a:r>
            <a:r>
              <a:rPr lang="en-US" sz="1300" dirty="0">
                <a:latin typeface="Courier New" panose="02070309020205020404" pitchFamily="49" charset="0"/>
                <a:ea typeface="Calibri" panose="020F0502020204030204" pitchFamily="34" charset="0"/>
                <a:cs typeface="Times New Roman" panose="02020603050405020304" pitchFamily="18" charset="0"/>
              </a:rPr>
              <a:t>of the National Territory and </a:t>
            </a:r>
            <a:r>
              <a:rPr lang="en-US" sz="1300" b="1" dirty="0">
                <a:latin typeface="Courier New" panose="02070309020205020404" pitchFamily="49" charset="0"/>
                <a:ea typeface="Calibri" panose="020F0502020204030204" pitchFamily="34" charset="0"/>
                <a:cs typeface="Times New Roman" panose="02020603050405020304" pitchFamily="18" charset="0"/>
              </a:rPr>
              <a:t>19% </a:t>
            </a:r>
            <a:r>
              <a:rPr lang="en-US" sz="1300" dirty="0">
                <a:latin typeface="Courier New" panose="02070309020205020404" pitchFamily="49" charset="0"/>
                <a:ea typeface="Calibri" panose="020F0502020204030204" pitchFamily="34" charset="0"/>
                <a:cs typeface="Times New Roman" panose="02020603050405020304" pitchFamily="18" charset="0"/>
              </a:rPr>
              <a:t>of the Caribbean Coast.</a:t>
            </a:r>
            <a:endParaRPr lang="x-none" sz="13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Resultado de imagen para titulos de comunidades indigenas en Nicaragua">
            <a:extLst>
              <a:ext uri="{FF2B5EF4-FFF2-40B4-BE49-F238E27FC236}">
                <a16:creationId xmlns:a16="http://schemas.microsoft.com/office/drawing/2014/main" xmlns="" id="{0AFEF7FA-2B6D-4453-A78B-A82954B29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760" y="1340768"/>
            <a:ext cx="4116788" cy="3384376"/>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a:extLst>
              <a:ext uri="{FF2B5EF4-FFF2-40B4-BE49-F238E27FC236}">
                <a16:creationId xmlns:a16="http://schemas.microsoft.com/office/drawing/2014/main" xmlns="" id="{09160943-E0FC-4026-9B8A-3C034F65E93E}"/>
              </a:ext>
            </a:extLst>
          </p:cNvPr>
          <p:cNvSpPr>
            <a:spLocks noGrp="1"/>
          </p:cNvSpPr>
          <p:nvPr>
            <p:ph type="ctrTitle"/>
          </p:nvPr>
        </p:nvSpPr>
        <p:spPr>
          <a:xfrm>
            <a:off x="685800" y="185179"/>
            <a:ext cx="7772400" cy="1011573"/>
          </a:xfrm>
          <a:solidFill>
            <a:schemeClr val="tx2"/>
          </a:solidFill>
        </p:spPr>
        <p:txBody>
          <a:bodyPr>
            <a:noAutofit/>
          </a:bodyPr>
          <a:lstStyle/>
          <a:p>
            <a:r>
              <a:rPr lang="es-NI" sz="1500" b="1" dirty="0">
                <a:solidFill>
                  <a:schemeClr val="bg1"/>
                </a:solidFill>
                <a:latin typeface="Courier New" panose="02070309020205020404" pitchFamily="49" charset="0"/>
                <a:cs typeface="Courier New" pitchFamily="49" charset="0"/>
              </a:rPr>
              <a:t/>
            </a:r>
            <a:br>
              <a:rPr lang="es-NI" sz="1500" b="1" dirty="0">
                <a:solidFill>
                  <a:schemeClr val="bg1"/>
                </a:solidFill>
                <a:latin typeface="Courier New" panose="02070309020205020404" pitchFamily="49" charset="0"/>
                <a:cs typeface="Courier New" pitchFamily="49" charset="0"/>
              </a:rPr>
            </a:br>
            <a:r>
              <a:rPr lang="en-US" sz="1500" b="1" dirty="0">
                <a:solidFill>
                  <a:schemeClr val="bg1"/>
                </a:solidFill>
                <a:latin typeface="Courier New" panose="02070309020205020404" pitchFamily="49" charset="0"/>
                <a:cs typeface="Courier New" pitchFamily="49" charset="0"/>
              </a:rPr>
              <a:t>For the first time, the GRUN restored the ancestral rights of the indigenous and ethnic peoples and communities of the Caribbean Coast, </a:t>
            </a:r>
            <a:r>
              <a:rPr lang="en-US" sz="1500" b="1" dirty="0" err="1">
                <a:solidFill>
                  <a:schemeClr val="bg1"/>
                </a:solidFill>
                <a:latin typeface="Courier New" panose="02070309020205020404" pitchFamily="49" charset="0"/>
                <a:cs typeface="Courier New" pitchFamily="49" charset="0"/>
              </a:rPr>
              <a:t>Bocay</a:t>
            </a:r>
            <a:r>
              <a:rPr lang="en-US" sz="1500" b="1" dirty="0">
                <a:solidFill>
                  <a:schemeClr val="bg1"/>
                </a:solidFill>
                <a:latin typeface="Courier New" panose="02070309020205020404" pitchFamily="49" charset="0"/>
                <a:cs typeface="Courier New" pitchFamily="49" charset="0"/>
              </a:rPr>
              <a:t>, Coco, Indio and Maize Rivers, legalizing their lands.</a:t>
            </a:r>
            <a:r>
              <a:rPr lang="x-none" sz="2800" b="1" dirty="0">
                <a:latin typeface="Arial Rounded MT Bold" panose="020F0704030504030204" pitchFamily="34" charset="0"/>
                <a:ea typeface="Calibri" panose="020F0502020204030204" pitchFamily="34" charset="0"/>
                <a:cs typeface="Times New Roman" panose="02020603050405020304" pitchFamily="18" charset="0"/>
              </a:rPr>
              <a:t/>
            </a:r>
            <a:br>
              <a:rPr lang="x-none" sz="2800" b="1" dirty="0">
                <a:latin typeface="Arial Rounded MT Bold" panose="020F0704030504030204" pitchFamily="34" charset="0"/>
                <a:ea typeface="Calibri" panose="020F0502020204030204" pitchFamily="34" charset="0"/>
                <a:cs typeface="Times New Roman" panose="02020603050405020304" pitchFamily="18" charset="0"/>
              </a:rPr>
            </a:br>
            <a:endParaRPr lang="es-NI" sz="2600" b="1" dirty="0">
              <a:solidFill>
                <a:schemeClr val="bg1"/>
              </a:solidFill>
              <a:latin typeface="Courier New" pitchFamily="49" charset="0"/>
              <a:cs typeface="Courier New" pitchFamily="49" charset="0"/>
            </a:endParaRPr>
          </a:p>
        </p:txBody>
      </p:sp>
      <p:pic>
        <p:nvPicPr>
          <p:cNvPr id="2" name="Imagen 1">
            <a:extLst>
              <a:ext uri="{FF2B5EF4-FFF2-40B4-BE49-F238E27FC236}">
                <a16:creationId xmlns:a16="http://schemas.microsoft.com/office/drawing/2014/main" xmlns="" id="{B68EBC00-477C-439F-A36F-0EFBF5454BAC}"/>
              </a:ext>
            </a:extLst>
          </p:cNvPr>
          <p:cNvPicPr>
            <a:picLocks noChangeAspect="1"/>
          </p:cNvPicPr>
          <p:nvPr/>
        </p:nvPicPr>
        <p:blipFill rotWithShape="1">
          <a:blip r:embed="rId3"/>
          <a:srcRect l="20864" t="17357" r="20862" b="12200"/>
          <a:stretch/>
        </p:blipFill>
        <p:spPr>
          <a:xfrm>
            <a:off x="251520" y="1340768"/>
            <a:ext cx="4650893" cy="3528392"/>
          </a:xfrm>
          <a:prstGeom prst="rect">
            <a:avLst/>
          </a:prstGeom>
        </p:spPr>
      </p:pic>
    </p:spTree>
    <p:extLst>
      <p:ext uri="{BB962C8B-B14F-4D97-AF65-F5344CB8AC3E}">
        <p14:creationId xmlns:p14="http://schemas.microsoft.com/office/powerpoint/2010/main" val="297820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0132D3-1E6D-4FA1-8361-AB6A2D3BAA42}"/>
              </a:ext>
            </a:extLst>
          </p:cNvPr>
          <p:cNvSpPr>
            <a:spLocks noGrp="1"/>
          </p:cNvSpPr>
          <p:nvPr>
            <p:ph type="ctrTitle"/>
          </p:nvPr>
        </p:nvSpPr>
        <p:spPr>
          <a:xfrm>
            <a:off x="323528" y="332656"/>
            <a:ext cx="7772400" cy="1152128"/>
          </a:xfrm>
          <a:solidFill>
            <a:schemeClr val="tx2"/>
          </a:solidFill>
        </p:spPr>
        <p:txBody>
          <a:bodyPr>
            <a:normAutofit/>
          </a:bodyPr>
          <a:lstStyle/>
          <a:p>
            <a:r>
              <a:rPr lang="en-US" sz="1600" b="1" dirty="0">
                <a:solidFill>
                  <a:schemeClr val="bg1"/>
                </a:solidFill>
                <a:latin typeface="Courier New" panose="02070309020205020404" pitchFamily="49" charset="0"/>
                <a:cs typeface="Courier New" panose="02070309020205020404" pitchFamily="49" charset="0"/>
              </a:rPr>
              <a:t>In the Special area of Alto </a:t>
            </a:r>
            <a:r>
              <a:rPr lang="en-US" sz="1600" b="1" dirty="0" err="1">
                <a:solidFill>
                  <a:schemeClr val="bg1"/>
                </a:solidFill>
                <a:latin typeface="Courier New" panose="02070309020205020404" pitchFamily="49" charset="0"/>
                <a:cs typeface="Courier New" panose="02070309020205020404" pitchFamily="49" charset="0"/>
              </a:rPr>
              <a:t>Wanki</a:t>
            </a:r>
            <a:r>
              <a:rPr lang="en-US" sz="1600" b="1" dirty="0">
                <a:solidFill>
                  <a:schemeClr val="bg1"/>
                </a:solidFill>
                <a:latin typeface="Courier New" panose="02070309020205020404" pitchFamily="49" charset="0"/>
                <a:cs typeface="Courier New" panose="02070309020205020404" pitchFamily="49" charset="0"/>
              </a:rPr>
              <a:t> and </a:t>
            </a:r>
            <a:r>
              <a:rPr lang="en-US" sz="1600" b="1" dirty="0" err="1">
                <a:solidFill>
                  <a:schemeClr val="bg1"/>
                </a:solidFill>
                <a:latin typeface="Courier New" panose="02070309020205020404" pitchFamily="49" charset="0"/>
                <a:cs typeface="Courier New" panose="02070309020205020404" pitchFamily="49" charset="0"/>
              </a:rPr>
              <a:t>Bocay</a:t>
            </a:r>
            <a:r>
              <a:rPr lang="en-US" sz="1600" b="1" dirty="0">
                <a:solidFill>
                  <a:schemeClr val="bg1"/>
                </a:solidFill>
                <a:latin typeface="Courier New" panose="02070309020205020404" pitchFamily="49" charset="0"/>
                <a:cs typeface="Courier New" panose="02070309020205020404" pitchFamily="49" charset="0"/>
              </a:rPr>
              <a:t>, </a:t>
            </a:r>
            <a:r>
              <a:rPr lang="en-US" sz="1600" b="1" u="sng" dirty="0">
                <a:solidFill>
                  <a:schemeClr val="bg1"/>
                </a:solidFill>
                <a:latin typeface="Courier New" panose="02070309020205020404" pitchFamily="49" charset="0"/>
                <a:cs typeface="Courier New" panose="02070309020205020404" pitchFamily="49" charset="0"/>
              </a:rPr>
              <a:t>the last 2 titles for the Native Communities of that area</a:t>
            </a:r>
            <a:r>
              <a:rPr lang="en-US" sz="1600" b="1" dirty="0">
                <a:solidFill>
                  <a:schemeClr val="bg1"/>
                </a:solidFill>
                <a:latin typeface="Courier New" panose="02070309020205020404" pitchFamily="49" charset="0"/>
                <a:cs typeface="Courier New" panose="02070309020205020404" pitchFamily="49" charset="0"/>
              </a:rPr>
              <a:t> will be ready at the end of 2020:</a:t>
            </a:r>
            <a:endParaRPr lang="x-none" sz="1600" b="1" dirty="0">
              <a:solidFill>
                <a:schemeClr val="bg1"/>
              </a:solidFill>
              <a:latin typeface="Courier New" panose="02070309020205020404" pitchFamily="49" charset="0"/>
              <a:cs typeface="Courier New" panose="02070309020205020404" pitchFamily="49" charset="0"/>
            </a:endParaRPr>
          </a:p>
        </p:txBody>
      </p:sp>
      <p:sp>
        <p:nvSpPr>
          <p:cNvPr id="3" name="Subtítulo 2">
            <a:extLst>
              <a:ext uri="{FF2B5EF4-FFF2-40B4-BE49-F238E27FC236}">
                <a16:creationId xmlns:a16="http://schemas.microsoft.com/office/drawing/2014/main" xmlns="" id="{E5ADA04E-56B1-4A77-A9EE-3B224330E2E0}"/>
              </a:ext>
            </a:extLst>
          </p:cNvPr>
          <p:cNvSpPr>
            <a:spLocks noGrp="1"/>
          </p:cNvSpPr>
          <p:nvPr>
            <p:ph type="subTitle" idx="1"/>
          </p:nvPr>
        </p:nvSpPr>
        <p:spPr>
          <a:xfrm>
            <a:off x="179512" y="1628800"/>
            <a:ext cx="2952328" cy="2304256"/>
          </a:xfrm>
        </p:spPr>
        <p:txBody>
          <a:bodyPr>
            <a:normAutofit/>
          </a:bodyPr>
          <a:lstStyle/>
          <a:p>
            <a:pPr algn="just"/>
            <a:r>
              <a:rPr lang="en-US" sz="1700" dirty="0">
                <a:solidFill>
                  <a:schemeClr val="tx1"/>
                </a:solidFill>
                <a:cs typeface="Courier New" panose="02070309020205020404" pitchFamily="49" charset="0"/>
              </a:rPr>
              <a:t>Settled in the </a:t>
            </a:r>
            <a:r>
              <a:rPr lang="en-US" sz="1700" dirty="0" err="1">
                <a:solidFill>
                  <a:schemeClr val="tx1"/>
                </a:solidFill>
                <a:cs typeface="Courier New" panose="02070309020205020404" pitchFamily="49" charset="0"/>
              </a:rPr>
              <a:t>Bosawás</a:t>
            </a:r>
            <a:r>
              <a:rPr lang="en-US" sz="1700" dirty="0">
                <a:solidFill>
                  <a:schemeClr val="tx1"/>
                </a:solidFill>
                <a:cs typeface="Courier New" panose="02070309020205020404" pitchFamily="49" charset="0"/>
              </a:rPr>
              <a:t> Biosphere Reserve, Alto </a:t>
            </a:r>
            <a:r>
              <a:rPr lang="en-US" sz="1700" dirty="0" err="1">
                <a:solidFill>
                  <a:schemeClr val="tx1"/>
                </a:solidFill>
                <a:cs typeface="Courier New" panose="02070309020205020404" pitchFamily="49" charset="0"/>
              </a:rPr>
              <a:t>Wangki</a:t>
            </a:r>
            <a:r>
              <a:rPr lang="en-US" sz="1700" dirty="0">
                <a:solidFill>
                  <a:schemeClr val="tx1"/>
                </a:solidFill>
                <a:cs typeface="Courier New" panose="02070309020205020404" pitchFamily="49" charset="0"/>
              </a:rPr>
              <a:t> and </a:t>
            </a:r>
            <a:r>
              <a:rPr lang="en-US" sz="1700" dirty="0" err="1">
                <a:solidFill>
                  <a:schemeClr val="tx1"/>
                </a:solidFill>
                <a:cs typeface="Courier New" panose="02070309020205020404" pitchFamily="49" charset="0"/>
              </a:rPr>
              <a:t>Bocay</a:t>
            </a:r>
            <a:r>
              <a:rPr lang="en-US" sz="1700" dirty="0">
                <a:solidFill>
                  <a:schemeClr val="tx1"/>
                </a:solidFill>
                <a:cs typeface="Courier New" panose="02070309020205020404" pitchFamily="49" charset="0"/>
              </a:rPr>
              <a:t> Special Zone:</a:t>
            </a:r>
          </a:p>
          <a:p>
            <a:pPr algn="just"/>
            <a:endParaRPr lang="x-none" sz="1400" dirty="0"/>
          </a:p>
          <a:p>
            <a:pPr marL="457200" indent="-457200" algn="just">
              <a:buFont typeface="Arial" panose="020B0604020202020204" pitchFamily="34" charset="0"/>
              <a:buChar char="•"/>
            </a:pPr>
            <a:r>
              <a:rPr lang="es-NI" sz="1400" dirty="0">
                <a:solidFill>
                  <a:schemeClr val="tx1"/>
                </a:solidFill>
                <a:cs typeface="Courier New" panose="02070309020205020404" pitchFamily="49" charset="0"/>
              </a:rPr>
              <a:t>Mayangna Sauni Bu.</a:t>
            </a:r>
          </a:p>
          <a:p>
            <a:pPr marL="457200" indent="-457200" algn="just">
              <a:buFont typeface="Arial" panose="020B0604020202020204" pitchFamily="34" charset="0"/>
              <a:buChar char="•"/>
            </a:pPr>
            <a:r>
              <a:rPr lang="es-NI" sz="1400" dirty="0">
                <a:solidFill>
                  <a:schemeClr val="tx1"/>
                </a:solidFill>
                <a:cs typeface="Courier New" panose="02070309020205020404" pitchFamily="49" charset="0"/>
              </a:rPr>
              <a:t>Miskitu Indian Tasbaika Kum.</a:t>
            </a:r>
          </a:p>
          <a:p>
            <a:pPr algn="just"/>
            <a:endParaRPr lang="es-NI" u="sng" dirty="0">
              <a:solidFill>
                <a:schemeClr val="tx1"/>
              </a:solidFill>
              <a:cs typeface="Courier New" panose="02070309020205020404" pitchFamily="49" charset="0"/>
            </a:endParaRPr>
          </a:p>
        </p:txBody>
      </p:sp>
      <p:sp>
        <p:nvSpPr>
          <p:cNvPr id="4" name="Marcador de fecha 3">
            <a:extLst>
              <a:ext uri="{FF2B5EF4-FFF2-40B4-BE49-F238E27FC236}">
                <a16:creationId xmlns:a16="http://schemas.microsoft.com/office/drawing/2014/main" xmlns="" id="{16973198-BC58-4E33-BBC9-C1A5BAF3857B}"/>
              </a:ext>
            </a:extLst>
          </p:cNvPr>
          <p:cNvSpPr>
            <a:spLocks noGrp="1"/>
          </p:cNvSpPr>
          <p:nvPr>
            <p:ph type="dt" sz="half" idx="10"/>
          </p:nvPr>
        </p:nvSpPr>
        <p:spPr/>
        <p:txBody>
          <a:bodyPr/>
          <a:lstStyle/>
          <a:p>
            <a:fld id="{C910D4B3-8116-475E-A4C5-6EA450056325}" type="datetime1">
              <a:rPr lang="es-NI" smtClean="0"/>
              <a:t>03/08/2020</a:t>
            </a:fld>
            <a:endParaRPr lang="es-NI"/>
          </a:p>
        </p:txBody>
      </p:sp>
      <p:sp>
        <p:nvSpPr>
          <p:cNvPr id="5" name="CuadroTexto 4">
            <a:extLst>
              <a:ext uri="{FF2B5EF4-FFF2-40B4-BE49-F238E27FC236}">
                <a16:creationId xmlns:a16="http://schemas.microsoft.com/office/drawing/2014/main" xmlns="" id="{A9E9E069-F2E5-4FB0-974B-84F6CA7FD527}"/>
              </a:ext>
            </a:extLst>
          </p:cNvPr>
          <p:cNvSpPr txBox="1"/>
          <p:nvPr/>
        </p:nvSpPr>
        <p:spPr>
          <a:xfrm>
            <a:off x="87661" y="3971230"/>
            <a:ext cx="3044179" cy="2031325"/>
          </a:xfrm>
          <a:prstGeom prst="rect">
            <a:avLst/>
          </a:prstGeom>
          <a:noFill/>
        </p:spPr>
        <p:txBody>
          <a:bodyPr wrap="square" rtlCol="0">
            <a:spAutoFit/>
          </a:bodyPr>
          <a:lstStyle/>
          <a:p>
            <a:r>
              <a:rPr lang="en-US" sz="1400" b="1" dirty="0">
                <a:solidFill>
                  <a:srgbClr val="FF0000"/>
                </a:solidFill>
                <a:latin typeface="Courier New" panose="02070309020205020404" pitchFamily="49" charset="0"/>
                <a:cs typeface="Courier New" panose="02070309020205020404" pitchFamily="49" charset="0"/>
              </a:rPr>
              <a:t>11 indigenous communities will benefit, comprising:</a:t>
            </a:r>
          </a:p>
          <a:p>
            <a:endParaRPr lang="en-US" sz="1400" b="1" dirty="0">
              <a:solidFill>
                <a:srgbClr val="FF0000"/>
              </a:solidFill>
              <a:latin typeface="Courier New" panose="02070309020205020404" pitchFamily="49" charset="0"/>
              <a:cs typeface="Courier New" panose="02070309020205020404" pitchFamily="49" charset="0"/>
            </a:endParaRPr>
          </a:p>
          <a:p>
            <a:r>
              <a:rPr lang="en-US" sz="1400" b="1" dirty="0">
                <a:solidFill>
                  <a:srgbClr val="FF0000"/>
                </a:solidFill>
                <a:latin typeface="Courier New" panose="02070309020205020404" pitchFamily="49" charset="0"/>
                <a:cs typeface="Courier New" panose="02070309020205020404" pitchFamily="49" charset="0"/>
              </a:rPr>
              <a:t>514 families (2,353 people).</a:t>
            </a:r>
          </a:p>
          <a:p>
            <a:r>
              <a:rPr lang="en-US" sz="1400" b="1" dirty="0">
                <a:solidFill>
                  <a:srgbClr val="FF0000"/>
                </a:solidFill>
                <a:latin typeface="Courier New" panose="02070309020205020404" pitchFamily="49" charset="0"/>
                <a:cs typeface="Courier New" panose="02070309020205020404" pitchFamily="49" charset="0"/>
              </a:rPr>
              <a:t> </a:t>
            </a:r>
          </a:p>
          <a:p>
            <a:r>
              <a:rPr lang="en-US" sz="1400" b="1" dirty="0">
                <a:solidFill>
                  <a:srgbClr val="FF0000"/>
                </a:solidFill>
                <a:latin typeface="Courier New" panose="02070309020205020404" pitchFamily="49" charset="0"/>
                <a:cs typeface="Courier New" panose="02070309020205020404" pitchFamily="49" charset="0"/>
              </a:rPr>
              <a:t>and with an area of: 592.82 Km².</a:t>
            </a:r>
            <a:r>
              <a:rPr lang="x-none" sz="1400" b="1" dirty="0"/>
              <a:t/>
            </a:r>
            <a:br>
              <a:rPr lang="x-none" sz="1400" b="1" dirty="0"/>
            </a:br>
            <a:endParaRPr lang="x-none" sz="1400" b="1" dirty="0"/>
          </a:p>
        </p:txBody>
      </p:sp>
      <p:pic>
        <p:nvPicPr>
          <p:cNvPr id="2050" name="Imagen 1">
            <a:extLst>
              <a:ext uri="{FF2B5EF4-FFF2-40B4-BE49-F238E27FC236}">
                <a16:creationId xmlns:a16="http://schemas.microsoft.com/office/drawing/2014/main" xmlns="" id="{497FD4C4-0B12-4BDB-83C7-1678365DA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773150"/>
            <a:ext cx="5764258" cy="439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xmlns="" id="{DF9C29D8-BCAD-410B-BA80-9673EA4F94DB}"/>
              </a:ext>
            </a:extLst>
          </p:cNvPr>
          <p:cNvSpPr txBox="1"/>
          <p:nvPr/>
        </p:nvSpPr>
        <p:spPr>
          <a:xfrm>
            <a:off x="3215393" y="6156012"/>
            <a:ext cx="5471407" cy="492443"/>
          </a:xfrm>
          <a:prstGeom prst="rect">
            <a:avLst/>
          </a:prstGeom>
          <a:solidFill>
            <a:srgbClr val="FFFF00"/>
          </a:solidFill>
        </p:spPr>
        <p:txBody>
          <a:bodyPr wrap="square" rtlCol="0">
            <a:spAutoFit/>
          </a:bodyPr>
          <a:lstStyle/>
          <a:p>
            <a:pPr algn="ctr"/>
            <a:r>
              <a:rPr lang="en-US" sz="1300" b="1" dirty="0"/>
              <a:t>Representative map of what by the end of 2020 will have been legalized by the GRUN to the original communities of the Caribbean Coast since 2007.</a:t>
            </a:r>
            <a:endParaRPr lang="x-none" sz="1300" b="1" dirty="0"/>
          </a:p>
        </p:txBody>
      </p:sp>
      <p:sp>
        <p:nvSpPr>
          <p:cNvPr id="7" name="Flecha: curvada hacia la derecha 6">
            <a:extLst>
              <a:ext uri="{FF2B5EF4-FFF2-40B4-BE49-F238E27FC236}">
                <a16:creationId xmlns:a16="http://schemas.microsoft.com/office/drawing/2014/main" xmlns="" id="{21D25765-116B-4810-BC4A-1239947396C2}"/>
              </a:ext>
            </a:extLst>
          </p:cNvPr>
          <p:cNvSpPr/>
          <p:nvPr/>
        </p:nvSpPr>
        <p:spPr>
          <a:xfrm rot="18725709">
            <a:off x="2156690" y="5875864"/>
            <a:ext cx="840056" cy="107610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Tree>
    <p:extLst>
      <p:ext uri="{BB962C8B-B14F-4D97-AF65-F5344CB8AC3E}">
        <p14:creationId xmlns:p14="http://schemas.microsoft.com/office/powerpoint/2010/main" val="413406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E4A155-B333-4153-99D3-23F7A0E3D95E}"/>
              </a:ext>
            </a:extLst>
          </p:cNvPr>
          <p:cNvSpPr>
            <a:spLocks noGrp="1"/>
          </p:cNvSpPr>
          <p:nvPr>
            <p:ph type="ctrTitle"/>
          </p:nvPr>
        </p:nvSpPr>
        <p:spPr>
          <a:xfrm>
            <a:off x="685800" y="5553087"/>
            <a:ext cx="7772400" cy="1971650"/>
          </a:xfrm>
        </p:spPr>
        <p:txBody>
          <a:bodyPr>
            <a:normAutofit fontScale="90000"/>
          </a:bodyPr>
          <a:lstStyle/>
          <a:p>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es-NI" sz="1100" b="1" u="sng" dirty="0"/>
              <a:t/>
            </a:r>
            <a:br>
              <a:rPr lang="es-NI" sz="1100" b="1" u="sng" dirty="0"/>
            </a:br>
            <a:r>
              <a:rPr lang="x-none" sz="1100" dirty="0"/>
              <a:t/>
            </a:r>
            <a:br>
              <a:rPr lang="x-none" sz="1100" dirty="0"/>
            </a:br>
            <a:r>
              <a:rPr lang="es-NI" sz="1100" dirty="0"/>
              <a:t> </a:t>
            </a:r>
            <a:r>
              <a:rPr lang="x-none" sz="1100" dirty="0"/>
              <a:t/>
            </a:r>
            <a:br>
              <a:rPr lang="x-none" sz="1100" dirty="0"/>
            </a:br>
            <a:r>
              <a:rPr lang="es-NI" sz="1100" b="1" u="sng" dirty="0"/>
              <a:t>Nuevos departamentos en proceso de </a:t>
            </a:r>
            <a:r>
              <a:rPr lang="es-NI" sz="1100" b="1" u="sng" dirty="0" err="1"/>
              <a:t>de</a:t>
            </a:r>
            <a:r>
              <a:rPr lang="es-NI" sz="1100" b="1" u="sng" dirty="0"/>
              <a:t> establecimiento del Catastro</a:t>
            </a:r>
            <a:r>
              <a:rPr lang="es-NI" sz="1100" dirty="0"/>
              <a:t> en los municipios de Rio Blanco y Rancho Grande de Matagalpa y Juigalpa del Departamento de Chontales. Previsto para los próximos años el establecimiento del Catastro en el restante de los Departamentos de Boaco, Chontales y Rio San Juan.</a:t>
            </a:r>
            <a:r>
              <a:rPr lang="x-none" sz="1100" dirty="0"/>
              <a:t/>
            </a:r>
            <a:br>
              <a:rPr lang="x-none" sz="1100" dirty="0"/>
            </a:br>
            <a:r>
              <a:rPr lang="es-NI" sz="1100" dirty="0"/>
              <a:t> </a:t>
            </a:r>
            <a:r>
              <a:rPr lang="x-none" sz="1100" dirty="0"/>
              <a:t/>
            </a:r>
            <a:br>
              <a:rPr lang="x-none" sz="1100" dirty="0"/>
            </a:br>
            <a:r>
              <a:rPr lang="es-NI" sz="1100" b="1" u="sng" dirty="0"/>
              <a:t>Catastro en municipios con Pueblos Indígenas.</a:t>
            </a:r>
            <a:r>
              <a:rPr lang="es-NI" sz="1100" dirty="0"/>
              <a:t> Como parte del establecimiento del catastro, se ha brindado una atención especial y diferenciada a los municipios de </a:t>
            </a:r>
            <a:r>
              <a:rPr lang="es-NI" sz="1100" dirty="0" err="1"/>
              <a:t>Mosonte</a:t>
            </a:r>
            <a:r>
              <a:rPr lang="es-NI" sz="1100" dirty="0"/>
              <a:t>, Telpaneca, Las Sabanas y San José de Cusmapa donde existen pueblos indígenas, concluyendo el catastro de manera satisfactoria y con alta participación de la población indígena. De igual manera, se avanza en el catastro del pueblo indígena de Jinotega y del municipio de Santa María de Pantasma. Este esfuerzo del GRUN incluye la instalación de un Sistema Catastral para Pueblos Indígenas. </a:t>
            </a:r>
            <a:r>
              <a:rPr lang="x-none" dirty="0"/>
              <a:t/>
            </a:r>
            <a:br>
              <a:rPr lang="x-none" dirty="0"/>
            </a:br>
            <a:r>
              <a:rPr lang="es-NI" b="1" dirty="0"/>
              <a:t> </a:t>
            </a:r>
            <a:r>
              <a:rPr lang="x-none" dirty="0"/>
              <a:t/>
            </a:r>
            <a:br>
              <a:rPr lang="x-none" dirty="0"/>
            </a:br>
            <a:endParaRPr lang="x-none" dirty="0"/>
          </a:p>
        </p:txBody>
      </p:sp>
      <p:sp>
        <p:nvSpPr>
          <p:cNvPr id="4" name="Marcador de fecha 3">
            <a:extLst>
              <a:ext uri="{FF2B5EF4-FFF2-40B4-BE49-F238E27FC236}">
                <a16:creationId xmlns:a16="http://schemas.microsoft.com/office/drawing/2014/main" xmlns="" id="{8071B424-CD24-4418-B83E-EFFA51622149}"/>
              </a:ext>
            </a:extLst>
          </p:cNvPr>
          <p:cNvSpPr>
            <a:spLocks noGrp="1"/>
          </p:cNvSpPr>
          <p:nvPr>
            <p:ph type="dt" sz="half" idx="10"/>
          </p:nvPr>
        </p:nvSpPr>
        <p:spPr/>
        <p:txBody>
          <a:bodyPr/>
          <a:lstStyle/>
          <a:p>
            <a:fld id="{C910D4B3-8116-475E-A4C5-6EA450056325}" type="datetime1">
              <a:rPr lang="es-NI" smtClean="0"/>
              <a:t>03/08/2020</a:t>
            </a:fld>
            <a:endParaRPr lang="es-NI" dirty="0"/>
          </a:p>
        </p:txBody>
      </p:sp>
      <p:sp>
        <p:nvSpPr>
          <p:cNvPr id="7" name="CuadroTexto 6">
            <a:extLst>
              <a:ext uri="{FF2B5EF4-FFF2-40B4-BE49-F238E27FC236}">
                <a16:creationId xmlns:a16="http://schemas.microsoft.com/office/drawing/2014/main" xmlns="" id="{861D44F7-C6B9-44B6-8203-D1089454872D}"/>
              </a:ext>
            </a:extLst>
          </p:cNvPr>
          <p:cNvSpPr txBox="1"/>
          <p:nvPr/>
        </p:nvSpPr>
        <p:spPr>
          <a:xfrm>
            <a:off x="251520" y="260648"/>
            <a:ext cx="7632848" cy="523220"/>
          </a:xfrm>
          <a:prstGeom prst="rect">
            <a:avLst/>
          </a:prstGeom>
          <a:solidFill>
            <a:schemeClr val="tx2"/>
          </a:solidFill>
        </p:spPr>
        <p:txBody>
          <a:bodyPr wrap="square" rtlCol="0">
            <a:spAutoFit/>
          </a:bodyPr>
          <a:lstStyle/>
          <a:p>
            <a:r>
              <a:rPr lang="en-US" sz="1400" b="1" dirty="0">
                <a:solidFill>
                  <a:schemeClr val="bg1"/>
                </a:solidFill>
                <a:latin typeface="Courier New" panose="02070309020205020404" pitchFamily="49" charset="0"/>
                <a:cs typeface="Courier New" panose="02070309020205020404" pitchFamily="49" charset="0"/>
              </a:rPr>
              <a:t>The Restitution of Land Rights is not unrelated to the modernization of the governing institutions in this field.</a:t>
            </a:r>
            <a:endParaRPr lang="x-none" sz="1400" b="1" dirty="0">
              <a:solidFill>
                <a:schemeClr val="bg1"/>
              </a:solidFill>
              <a:latin typeface="Courier New" panose="02070309020205020404" pitchFamily="49" charset="0"/>
              <a:cs typeface="Courier New" panose="02070309020205020404" pitchFamily="49" charset="0"/>
            </a:endParaRPr>
          </a:p>
        </p:txBody>
      </p:sp>
      <p:graphicFrame>
        <p:nvGraphicFramePr>
          <p:cNvPr id="8" name="Diagrama 7">
            <a:extLst>
              <a:ext uri="{FF2B5EF4-FFF2-40B4-BE49-F238E27FC236}">
                <a16:creationId xmlns:a16="http://schemas.microsoft.com/office/drawing/2014/main" xmlns="" id="{BAA03266-B71F-4975-A2E5-05B0ACE756A8}"/>
              </a:ext>
            </a:extLst>
          </p:cNvPr>
          <p:cNvGraphicFramePr/>
          <p:nvPr>
            <p:extLst>
              <p:ext uri="{D42A27DB-BD31-4B8C-83A1-F6EECF244321}">
                <p14:modId xmlns:p14="http://schemas.microsoft.com/office/powerpoint/2010/main" val="2874406793"/>
              </p:ext>
            </p:extLst>
          </p:nvPr>
        </p:nvGraphicFramePr>
        <p:xfrm>
          <a:off x="-132184" y="2579278"/>
          <a:ext cx="4776192" cy="3777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a:extLst>
              <a:ext uri="{FF2B5EF4-FFF2-40B4-BE49-F238E27FC236}">
                <a16:creationId xmlns:a16="http://schemas.microsoft.com/office/drawing/2014/main" xmlns="" id="{3033B191-6F0E-41CB-98BE-F6BB26F15F1D}"/>
              </a:ext>
            </a:extLst>
          </p:cNvPr>
          <p:cNvSpPr/>
          <p:nvPr/>
        </p:nvSpPr>
        <p:spPr>
          <a:xfrm>
            <a:off x="492136" y="1071767"/>
            <a:ext cx="4572000" cy="523220"/>
          </a:xfrm>
          <a:prstGeom prst="rect">
            <a:avLst/>
          </a:prstGeom>
        </p:spPr>
        <p:txBody>
          <a:bodyPr>
            <a:spAutoFit/>
          </a:bodyPr>
          <a:lstStyle/>
          <a:p>
            <a:pPr algn="ctr"/>
            <a:r>
              <a:rPr lang="en-US" sz="1400" b="1" dirty="0">
                <a:cs typeface="Courier New" panose="02070309020205020404" pitchFamily="49" charset="0"/>
              </a:rPr>
              <a:t>Since 2007, work has been done to declare 6 Departments as registered areas, </a:t>
            </a:r>
            <a:r>
              <a:rPr lang="en-US" sz="1400" b="1" dirty="0">
                <a:solidFill>
                  <a:srgbClr val="FF0000"/>
                </a:solidFill>
                <a:cs typeface="Courier New" panose="02070309020205020404" pitchFamily="49" charset="0"/>
              </a:rPr>
              <a:t>which were not previously</a:t>
            </a:r>
            <a:r>
              <a:rPr lang="en-US" sz="1400" b="1" dirty="0">
                <a:cs typeface="Courier New" panose="02070309020205020404" pitchFamily="49" charset="0"/>
              </a:rPr>
              <a:t>.</a:t>
            </a:r>
            <a:endParaRPr lang="x-none" sz="1400" dirty="0">
              <a:solidFill>
                <a:srgbClr val="FF0000"/>
              </a:solidFill>
            </a:endParaRPr>
          </a:p>
        </p:txBody>
      </p:sp>
      <p:sp>
        <p:nvSpPr>
          <p:cNvPr id="10" name="Flecha: hacia abajo 9">
            <a:extLst>
              <a:ext uri="{FF2B5EF4-FFF2-40B4-BE49-F238E27FC236}">
                <a16:creationId xmlns:a16="http://schemas.microsoft.com/office/drawing/2014/main" xmlns="" id="{6C981C33-3328-426D-8034-4538D0962906}"/>
              </a:ext>
            </a:extLst>
          </p:cNvPr>
          <p:cNvSpPr/>
          <p:nvPr/>
        </p:nvSpPr>
        <p:spPr>
          <a:xfrm>
            <a:off x="2663788" y="1899635"/>
            <a:ext cx="360040" cy="590438"/>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Rectángulo 10">
            <a:extLst>
              <a:ext uri="{FF2B5EF4-FFF2-40B4-BE49-F238E27FC236}">
                <a16:creationId xmlns:a16="http://schemas.microsoft.com/office/drawing/2014/main" xmlns="" id="{AC3F7A62-9540-471B-9166-0AAD010D327E}"/>
              </a:ext>
            </a:extLst>
          </p:cNvPr>
          <p:cNvSpPr/>
          <p:nvPr/>
        </p:nvSpPr>
        <p:spPr>
          <a:xfrm>
            <a:off x="5220071" y="1041559"/>
            <a:ext cx="3872991" cy="738664"/>
          </a:xfrm>
          <a:prstGeom prst="rect">
            <a:avLst/>
          </a:prstGeom>
        </p:spPr>
        <p:txBody>
          <a:bodyPr wrap="square">
            <a:spAutoFit/>
          </a:bodyPr>
          <a:lstStyle/>
          <a:p>
            <a:pPr algn="ctr"/>
            <a:r>
              <a:rPr lang="en-US" sz="1400" b="1" dirty="0"/>
              <a:t>And we continue to work in the same direction –currently-, in the municipalities of Rio Blanco, Rancho Grande, </a:t>
            </a:r>
            <a:r>
              <a:rPr lang="en-US" sz="1400" b="1" dirty="0" err="1"/>
              <a:t>Juigalpa</a:t>
            </a:r>
            <a:r>
              <a:rPr lang="en-US" sz="1400" b="1" dirty="0"/>
              <a:t>, Boaco and San Carlos</a:t>
            </a:r>
            <a:endParaRPr lang="x-none" sz="1400" b="1" dirty="0"/>
          </a:p>
        </p:txBody>
      </p:sp>
      <p:graphicFrame>
        <p:nvGraphicFramePr>
          <p:cNvPr id="12" name="Diagrama 11">
            <a:extLst>
              <a:ext uri="{FF2B5EF4-FFF2-40B4-BE49-F238E27FC236}">
                <a16:creationId xmlns:a16="http://schemas.microsoft.com/office/drawing/2014/main" xmlns="" id="{903C12E3-BE4E-4503-A738-433B3C658B53}"/>
              </a:ext>
            </a:extLst>
          </p:cNvPr>
          <p:cNvGraphicFramePr/>
          <p:nvPr>
            <p:extLst>
              <p:ext uri="{D42A27DB-BD31-4B8C-83A1-F6EECF244321}">
                <p14:modId xmlns:p14="http://schemas.microsoft.com/office/powerpoint/2010/main" val="2462936498"/>
              </p:ext>
            </p:extLst>
          </p:nvPr>
        </p:nvGraphicFramePr>
        <p:xfrm>
          <a:off x="4505374" y="2508449"/>
          <a:ext cx="4776192" cy="3777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Flecha: hacia abajo 12">
            <a:extLst>
              <a:ext uri="{FF2B5EF4-FFF2-40B4-BE49-F238E27FC236}">
                <a16:creationId xmlns:a16="http://schemas.microsoft.com/office/drawing/2014/main" xmlns="" id="{093A6BCE-338B-461E-A3D0-8DA0578E1FF0}"/>
              </a:ext>
            </a:extLst>
          </p:cNvPr>
          <p:cNvSpPr/>
          <p:nvPr/>
        </p:nvSpPr>
        <p:spPr>
          <a:xfrm>
            <a:off x="6734508" y="1870578"/>
            <a:ext cx="360040" cy="590438"/>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23799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48A1C2-B7B4-48C9-BBC5-8E8E12CFB105}"/>
              </a:ext>
            </a:extLst>
          </p:cNvPr>
          <p:cNvSpPr>
            <a:spLocks noGrp="1"/>
          </p:cNvSpPr>
          <p:nvPr>
            <p:ph type="ctrTitle"/>
          </p:nvPr>
        </p:nvSpPr>
        <p:spPr>
          <a:xfrm>
            <a:off x="827584" y="2852936"/>
            <a:ext cx="7772400" cy="1470025"/>
          </a:xfrm>
        </p:spPr>
        <p:txBody>
          <a:bodyPr>
            <a:normAutofit fontScale="90000"/>
          </a:bodyPr>
          <a:lstStyle/>
          <a:p>
            <a:r>
              <a:rPr lang="es-NI" sz="2200" dirty="0">
                <a:latin typeface="Courier New" panose="02070309020205020404" pitchFamily="49" charset="0"/>
                <a:cs typeface="Courier New" panose="02070309020205020404" pitchFamily="49" charset="0"/>
              </a:rPr>
              <a:t/>
            </a:r>
            <a:br>
              <a:rPr lang="es-NI" sz="2200" dirty="0">
                <a:latin typeface="Courier New" panose="02070309020205020404" pitchFamily="49" charset="0"/>
                <a:cs typeface="Courier New" panose="02070309020205020404" pitchFamily="49" charset="0"/>
              </a:rPr>
            </a:br>
            <a:r>
              <a:rPr lang="es-NI" sz="2200" dirty="0">
                <a:latin typeface="Courier New" panose="02070309020205020404" pitchFamily="49" charset="0"/>
                <a:cs typeface="Courier New" panose="02070309020205020404" pitchFamily="49" charset="0"/>
              </a:rPr>
              <a:t/>
            </a:r>
            <a:br>
              <a:rPr lang="es-NI" sz="2200" dirty="0">
                <a:latin typeface="Courier New" panose="02070309020205020404" pitchFamily="49" charset="0"/>
                <a:cs typeface="Courier New" panose="02070309020205020404" pitchFamily="49" charset="0"/>
              </a:rPr>
            </a:br>
            <a:r>
              <a:rPr lang="es-NI" sz="2200" dirty="0">
                <a:latin typeface="Courier New" panose="02070309020205020404" pitchFamily="49" charset="0"/>
                <a:cs typeface="Courier New" panose="02070309020205020404" pitchFamily="49" charset="0"/>
              </a:rPr>
              <a:t/>
            </a:r>
            <a:br>
              <a:rPr lang="es-NI" sz="2200" dirty="0">
                <a:latin typeface="Courier New" panose="02070309020205020404" pitchFamily="49" charset="0"/>
                <a:cs typeface="Courier New" panose="02070309020205020404" pitchFamily="49" charset="0"/>
              </a:rPr>
            </a:br>
            <a:r>
              <a:rPr lang="en-US" sz="1800" b="1" dirty="0">
                <a:latin typeface="Courier New" panose="02070309020205020404" pitchFamily="49" charset="0"/>
                <a:cs typeface="Courier New" panose="02070309020205020404" pitchFamily="49" charset="0"/>
              </a:rPr>
              <a:t>This massive process of ordering and titling properties </a:t>
            </a:r>
            <a:r>
              <a:rPr lang="en-US" sz="1800" b="1" dirty="0">
                <a:solidFill>
                  <a:srgbClr val="FF0000"/>
                </a:solidFill>
                <a:latin typeface="Courier New" panose="02070309020205020404" pitchFamily="49" charset="0"/>
                <a:cs typeface="Courier New" panose="02070309020205020404" pitchFamily="49" charset="0"/>
              </a:rPr>
              <a:t>has contributed to economic sustainability, governance and social harmony</a:t>
            </a:r>
            <a:r>
              <a:rPr lang="en-US" sz="1800" b="1" dirty="0">
                <a:latin typeface="Courier New" panose="02070309020205020404" pitchFamily="49" charset="0"/>
                <a:cs typeface="Courier New" panose="02070309020205020404" pitchFamily="49" charset="0"/>
              </a:rPr>
              <a:t>; mainly in the rural area.</a:t>
            </a:r>
            <a:br>
              <a:rPr lang="en-US" sz="1800" b="1" dirty="0">
                <a:latin typeface="Courier New" panose="02070309020205020404" pitchFamily="49" charset="0"/>
                <a:cs typeface="Courier New" panose="02070309020205020404" pitchFamily="49" charset="0"/>
              </a:rPr>
            </a:br>
            <a:r>
              <a:rPr lang="en-US" sz="1800" b="1" dirty="0">
                <a:latin typeface="Courier New" panose="02070309020205020404" pitchFamily="49" charset="0"/>
                <a:cs typeface="Courier New" panose="02070309020205020404" pitchFamily="49" charset="0"/>
              </a:rPr>
              <a:t/>
            </a:r>
            <a:br>
              <a:rPr lang="en-US" sz="1800" b="1" dirty="0">
                <a:latin typeface="Courier New" panose="02070309020205020404" pitchFamily="49" charset="0"/>
                <a:cs typeface="Courier New" panose="02070309020205020404" pitchFamily="49" charset="0"/>
              </a:rPr>
            </a:br>
            <a:r>
              <a:rPr lang="en-US" sz="1800" b="1" dirty="0">
                <a:latin typeface="Courier New" panose="02070309020205020404" pitchFamily="49" charset="0"/>
                <a:cs typeface="Courier New" panose="02070309020205020404" pitchFamily="49" charset="0"/>
              </a:rPr>
              <a:t>The legal, institutional and technical framework for the administration of property rights has also been strengthened, which provides a higher quality service to the population, benefiting men and women on equal terms, both in urban and rural sectors.</a:t>
            </a:r>
            <a:r>
              <a:rPr lang="es-NI" sz="2000" b="1" dirty="0">
                <a:latin typeface="Courier New" panose="02070309020205020404" pitchFamily="49" charset="0"/>
                <a:cs typeface="Courier New" panose="02070309020205020404" pitchFamily="49" charset="0"/>
              </a:rPr>
              <a:t/>
            </a:r>
            <a:br>
              <a:rPr lang="es-NI" sz="2000" b="1" dirty="0">
                <a:latin typeface="Courier New" panose="02070309020205020404" pitchFamily="49" charset="0"/>
                <a:cs typeface="Courier New" panose="02070309020205020404" pitchFamily="49" charset="0"/>
              </a:rPr>
            </a:br>
            <a:r>
              <a:rPr lang="es-NI" sz="2000" b="1" dirty="0">
                <a:latin typeface="Courier New" panose="02070309020205020404" pitchFamily="49" charset="0"/>
                <a:cs typeface="Courier New" panose="02070309020205020404" pitchFamily="49" charset="0"/>
              </a:rPr>
              <a:t/>
            </a:r>
            <a:br>
              <a:rPr lang="es-NI" sz="2000" b="1" dirty="0">
                <a:latin typeface="Courier New" panose="02070309020205020404" pitchFamily="49" charset="0"/>
                <a:cs typeface="Courier New" panose="02070309020205020404" pitchFamily="49" charset="0"/>
              </a:rPr>
            </a:br>
            <a:r>
              <a:rPr lang="es-NI" sz="2000" b="1" dirty="0">
                <a:latin typeface="Courier New" panose="02070309020205020404" pitchFamily="49" charset="0"/>
                <a:cs typeface="Courier New" panose="02070309020205020404" pitchFamily="49" charset="0"/>
              </a:rPr>
              <a:t/>
            </a:r>
            <a:br>
              <a:rPr lang="es-NI" sz="2000" b="1" dirty="0">
                <a:latin typeface="Courier New" panose="02070309020205020404" pitchFamily="49" charset="0"/>
                <a:cs typeface="Courier New" panose="02070309020205020404" pitchFamily="49" charset="0"/>
              </a:rPr>
            </a:br>
            <a:r>
              <a:rPr lang="es-NI" sz="2000" b="1" dirty="0">
                <a:latin typeface="Courier New" panose="02070309020205020404" pitchFamily="49" charset="0"/>
                <a:cs typeface="Courier New" panose="02070309020205020404" pitchFamily="49" charset="0"/>
              </a:rPr>
              <a:t/>
            </a:r>
            <a:br>
              <a:rPr lang="es-NI" sz="2000" b="1" dirty="0">
                <a:latin typeface="Courier New" panose="02070309020205020404" pitchFamily="49" charset="0"/>
                <a:cs typeface="Courier New" panose="02070309020205020404" pitchFamily="49" charset="0"/>
              </a:rPr>
            </a:br>
            <a:r>
              <a:rPr lang="es-NI" sz="2000" b="1" dirty="0">
                <a:latin typeface="Courier New" panose="02070309020205020404" pitchFamily="49" charset="0"/>
                <a:cs typeface="Courier New" panose="02070309020205020404" pitchFamily="49" charset="0"/>
              </a:rPr>
              <a:t/>
            </a:r>
            <a:br>
              <a:rPr lang="es-NI" sz="2000" b="1" dirty="0">
                <a:latin typeface="Courier New" panose="02070309020205020404" pitchFamily="49" charset="0"/>
                <a:cs typeface="Courier New" panose="02070309020205020404" pitchFamily="49" charset="0"/>
              </a:rPr>
            </a:br>
            <a:r>
              <a:rPr lang="es-NI" sz="2000" b="1" dirty="0">
                <a:latin typeface="Courier New" panose="02070309020205020404" pitchFamily="49" charset="0"/>
                <a:cs typeface="Courier New" panose="02070309020205020404" pitchFamily="49" charset="0"/>
              </a:rPr>
              <a:t/>
            </a:r>
            <a:br>
              <a:rPr lang="es-NI" sz="2000" b="1" dirty="0">
                <a:latin typeface="Courier New" panose="02070309020205020404" pitchFamily="49" charset="0"/>
                <a:cs typeface="Courier New" panose="02070309020205020404" pitchFamily="49" charset="0"/>
              </a:rPr>
            </a:br>
            <a:r>
              <a:rPr lang="es-NI" b="1" dirty="0">
                <a:latin typeface="Courier New" panose="02070309020205020404" pitchFamily="49" charset="0"/>
                <a:cs typeface="Courier New" panose="02070309020205020404" pitchFamily="49" charset="0"/>
              </a:rPr>
              <a:t>THANK YOU</a:t>
            </a:r>
            <a:r>
              <a:rPr lang="x-none" sz="2000" b="1" dirty="0">
                <a:latin typeface="Courier New" panose="02070309020205020404" pitchFamily="49" charset="0"/>
                <a:cs typeface="Courier New" panose="02070309020205020404" pitchFamily="49" charset="0"/>
              </a:rPr>
              <a:t/>
            </a:r>
            <a:br>
              <a:rPr lang="x-none" sz="2000" b="1" dirty="0">
                <a:latin typeface="Courier New" panose="02070309020205020404" pitchFamily="49" charset="0"/>
                <a:cs typeface="Courier New" panose="02070309020205020404" pitchFamily="49" charset="0"/>
              </a:rPr>
            </a:br>
            <a:r>
              <a:rPr lang="es-NI" b="1" dirty="0"/>
              <a:t> </a:t>
            </a:r>
            <a:r>
              <a:rPr lang="x-none" dirty="0"/>
              <a:t/>
            </a:r>
            <a:br>
              <a:rPr lang="x-none" dirty="0"/>
            </a:br>
            <a:endParaRPr lang="x-none" dirty="0"/>
          </a:p>
        </p:txBody>
      </p:sp>
      <p:sp>
        <p:nvSpPr>
          <p:cNvPr id="4" name="Marcador de fecha 3">
            <a:extLst>
              <a:ext uri="{FF2B5EF4-FFF2-40B4-BE49-F238E27FC236}">
                <a16:creationId xmlns:a16="http://schemas.microsoft.com/office/drawing/2014/main" xmlns="" id="{E2CAF55A-7B26-40B0-BB55-474C27EB7CA7}"/>
              </a:ext>
            </a:extLst>
          </p:cNvPr>
          <p:cNvSpPr>
            <a:spLocks noGrp="1"/>
          </p:cNvSpPr>
          <p:nvPr>
            <p:ph type="dt" sz="half" idx="10"/>
          </p:nvPr>
        </p:nvSpPr>
        <p:spPr/>
        <p:txBody>
          <a:bodyPr/>
          <a:lstStyle/>
          <a:p>
            <a:fld id="{C910D4B3-8116-475E-A4C5-6EA450056325}" type="datetime1">
              <a:rPr lang="es-NI" smtClean="0"/>
              <a:t>03/08/2020</a:t>
            </a:fld>
            <a:endParaRPr lang="es-NI"/>
          </a:p>
        </p:txBody>
      </p:sp>
      <p:pic>
        <p:nvPicPr>
          <p:cNvPr id="9" name="Picture 1">
            <a:extLst>
              <a:ext uri="{FF2B5EF4-FFF2-40B4-BE49-F238E27FC236}">
                <a16:creationId xmlns:a16="http://schemas.microsoft.com/office/drawing/2014/main" xmlns="" id="{BCBBBAD4-5BCC-4588-AAB6-366500E843C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979712" y="136525"/>
            <a:ext cx="5616624" cy="864096"/>
          </a:xfrm>
          <a:prstGeom prst="rect">
            <a:avLst/>
          </a:prstGeom>
        </p:spPr>
      </p:pic>
      <p:pic>
        <p:nvPicPr>
          <p:cNvPr id="11" name="Picture 2" descr="Bandera ondeando bandera de nicaragua | Vector Premium">
            <a:extLst>
              <a:ext uri="{FF2B5EF4-FFF2-40B4-BE49-F238E27FC236}">
                <a16:creationId xmlns:a16="http://schemas.microsoft.com/office/drawing/2014/main" xmlns="" id="{2B660770-D44A-499E-BAA1-DCAF68D79F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b="8576"/>
          <a:stretch/>
        </p:blipFill>
        <p:spPr bwMode="auto">
          <a:xfrm>
            <a:off x="2267744" y="4005064"/>
            <a:ext cx="4392488" cy="9637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5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Elipse"/>
          <p:cNvSpPr/>
          <p:nvPr/>
        </p:nvSpPr>
        <p:spPr>
          <a:xfrm>
            <a:off x="3082900" y="692696"/>
            <a:ext cx="3217291" cy="1512168"/>
          </a:xfrm>
          <a:prstGeom prst="ellipse">
            <a:avLst/>
          </a:prstGeom>
          <a:solidFill>
            <a:schemeClr val="tx2">
              <a:lumMod val="20000"/>
              <a:lumOff val="80000"/>
            </a:schemeClr>
          </a:solid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Bernard MT Condensed" pitchFamily="18" charset="0"/>
                <a:ea typeface="+mj-ea"/>
                <a:cs typeface="+mj-cs"/>
              </a:rPr>
              <a:t>Major Transformations of Tenure of Land in Nicaragua</a:t>
            </a:r>
            <a:endParaRPr lang="es-NI" sz="2000" dirty="0">
              <a:solidFill>
                <a:schemeClr val="tx1"/>
              </a:solidFill>
              <a:latin typeface="Bernard MT Condensed" pitchFamily="18" charset="0"/>
              <a:ea typeface="+mj-ea"/>
              <a:cs typeface="+mj-cs"/>
            </a:endParaRPr>
          </a:p>
        </p:txBody>
      </p:sp>
      <p:cxnSp>
        <p:nvCxnSpPr>
          <p:cNvPr id="10" name="9 Conector recto de flecha"/>
          <p:cNvCxnSpPr/>
          <p:nvPr/>
        </p:nvCxnSpPr>
        <p:spPr>
          <a:xfrm flipH="1">
            <a:off x="1857356" y="1500174"/>
            <a:ext cx="1071570" cy="4286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6300191" y="1628800"/>
            <a:ext cx="1071879" cy="416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a:off x="176635" y="2780928"/>
            <a:ext cx="2786082" cy="3528392"/>
          </a:xfrm>
          <a:prstGeom prst="rect">
            <a:avLst/>
          </a:prstGeom>
          <a:solidFill>
            <a:schemeClr val="tx2"/>
          </a:solid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a:solidFill>
                  <a:srgbClr val="FFFF00"/>
                </a:solidFill>
                <a:latin typeface="Arial Rounded MT Bold" pitchFamily="34" charset="0"/>
                <a:ea typeface="+mj-ea"/>
                <a:cs typeface="+mj-cs"/>
              </a:rPr>
              <a:t>1979-1989</a:t>
            </a:r>
          </a:p>
          <a:p>
            <a:r>
              <a:rPr lang="es-ES" sz="2000" dirty="0">
                <a:solidFill>
                  <a:schemeClr val="bg1"/>
                </a:solidFill>
                <a:latin typeface="Arial Rounded MT Bold" pitchFamily="34" charset="0"/>
                <a:ea typeface="+mj-ea"/>
                <a:cs typeface="+mj-cs"/>
              </a:rPr>
              <a:t>-</a:t>
            </a:r>
            <a:r>
              <a:rPr lang="es-ES" sz="2000" dirty="0" err="1">
                <a:solidFill>
                  <a:schemeClr val="bg1"/>
                </a:solidFill>
                <a:latin typeface="Arial Rounded MT Bold" pitchFamily="34" charset="0"/>
                <a:ea typeface="+mj-ea"/>
                <a:cs typeface="+mj-cs"/>
              </a:rPr>
              <a:t>Massive</a:t>
            </a:r>
            <a:r>
              <a:rPr lang="es-ES" sz="2000" dirty="0">
                <a:solidFill>
                  <a:schemeClr val="bg1"/>
                </a:solidFill>
                <a:latin typeface="Arial Rounded MT Bold" pitchFamily="34" charset="0"/>
                <a:ea typeface="+mj-ea"/>
                <a:cs typeface="+mj-cs"/>
              </a:rPr>
              <a:t> </a:t>
            </a:r>
            <a:r>
              <a:rPr lang="es-ES" sz="2000" dirty="0" err="1">
                <a:solidFill>
                  <a:schemeClr val="bg1"/>
                </a:solidFill>
                <a:latin typeface="Arial Rounded MT Bold" pitchFamily="34" charset="0"/>
                <a:ea typeface="+mj-ea"/>
                <a:cs typeface="+mj-cs"/>
              </a:rPr>
              <a:t>Agricultural</a:t>
            </a:r>
            <a:r>
              <a:rPr lang="es-ES" sz="2000" dirty="0">
                <a:solidFill>
                  <a:schemeClr val="bg1"/>
                </a:solidFill>
                <a:latin typeface="Arial Rounded MT Bold" pitchFamily="34" charset="0"/>
                <a:ea typeface="+mj-ea"/>
                <a:cs typeface="+mj-cs"/>
              </a:rPr>
              <a:t> </a:t>
            </a:r>
            <a:r>
              <a:rPr lang="es-ES" sz="2000" dirty="0" err="1">
                <a:solidFill>
                  <a:schemeClr val="bg1"/>
                </a:solidFill>
                <a:latin typeface="Arial Rounded MT Bold" pitchFamily="34" charset="0"/>
                <a:ea typeface="+mj-ea"/>
                <a:cs typeface="+mj-cs"/>
              </a:rPr>
              <a:t>Reform</a:t>
            </a:r>
            <a:r>
              <a:rPr lang="es-ES" sz="2000" dirty="0">
                <a:solidFill>
                  <a:schemeClr val="bg1"/>
                </a:solidFill>
                <a:latin typeface="Arial Rounded MT Bold" pitchFamily="34" charset="0"/>
                <a:ea typeface="+mj-ea"/>
                <a:cs typeface="+mj-cs"/>
              </a:rPr>
              <a:t> </a:t>
            </a:r>
            <a:r>
              <a:rPr lang="es-ES" sz="2000" dirty="0" err="1">
                <a:solidFill>
                  <a:schemeClr val="bg1"/>
                </a:solidFill>
                <a:latin typeface="Arial Rounded MT Bold" pitchFamily="34" charset="0"/>
                <a:ea typeface="+mj-ea"/>
                <a:cs typeface="+mj-cs"/>
              </a:rPr>
              <a:t>for</a:t>
            </a:r>
            <a:r>
              <a:rPr lang="es-ES" sz="2000" dirty="0">
                <a:solidFill>
                  <a:schemeClr val="bg1"/>
                </a:solidFill>
                <a:latin typeface="Arial Rounded MT Bold" pitchFamily="34" charset="0"/>
                <a:ea typeface="+mj-ea"/>
                <a:cs typeface="+mj-cs"/>
              </a:rPr>
              <a:t> </a:t>
            </a:r>
            <a:r>
              <a:rPr lang="es-ES" sz="2000" dirty="0" err="1">
                <a:solidFill>
                  <a:schemeClr val="bg1"/>
                </a:solidFill>
                <a:latin typeface="Arial Rounded MT Bold" pitchFamily="34" charset="0"/>
                <a:ea typeface="+mj-ea"/>
                <a:cs typeface="+mj-cs"/>
              </a:rPr>
              <a:t>traditional</a:t>
            </a:r>
            <a:r>
              <a:rPr lang="es-ES" sz="2000" dirty="0">
                <a:solidFill>
                  <a:schemeClr val="bg1"/>
                </a:solidFill>
                <a:latin typeface="Arial Rounded MT Bold" pitchFamily="34" charset="0"/>
                <a:ea typeface="+mj-ea"/>
                <a:cs typeface="+mj-cs"/>
              </a:rPr>
              <a:t> </a:t>
            </a:r>
            <a:r>
              <a:rPr lang="es-ES" sz="2000" dirty="0" err="1">
                <a:solidFill>
                  <a:schemeClr val="bg1"/>
                </a:solidFill>
                <a:latin typeface="Arial Rounded MT Bold" pitchFamily="34" charset="0"/>
                <a:ea typeface="+mj-ea"/>
                <a:cs typeface="+mj-cs"/>
              </a:rPr>
              <a:t>farmers</a:t>
            </a:r>
            <a:endParaRPr lang="es-ES" sz="2000" dirty="0">
              <a:solidFill>
                <a:schemeClr val="bg1"/>
              </a:solidFill>
              <a:latin typeface="Arial Rounded MT Bold" pitchFamily="34" charset="0"/>
              <a:ea typeface="+mj-ea"/>
              <a:cs typeface="+mj-cs"/>
            </a:endParaRPr>
          </a:p>
          <a:p>
            <a:endParaRPr lang="es-ES" sz="2000" dirty="0">
              <a:solidFill>
                <a:schemeClr val="bg1"/>
              </a:solidFill>
              <a:latin typeface="Arial Rounded MT Bold" pitchFamily="34" charset="0"/>
              <a:ea typeface="+mj-ea"/>
              <a:cs typeface="+mj-cs"/>
            </a:endParaRPr>
          </a:p>
          <a:p>
            <a:r>
              <a:rPr lang="es-ES" sz="2000" dirty="0">
                <a:solidFill>
                  <a:schemeClr val="bg1"/>
                </a:solidFill>
                <a:latin typeface="Arial Rounded MT Bold" pitchFamily="34" charset="0"/>
                <a:ea typeface="+mj-ea"/>
                <a:cs typeface="+mj-cs"/>
              </a:rPr>
              <a:t>-</a:t>
            </a:r>
            <a:r>
              <a:rPr lang="es-ES" sz="2000" dirty="0" err="1">
                <a:solidFill>
                  <a:schemeClr val="bg1"/>
                </a:solidFill>
                <a:latin typeface="Arial Rounded MT Bold" pitchFamily="34" charset="0"/>
                <a:ea typeface="+mj-ea"/>
                <a:cs typeface="+mj-cs"/>
              </a:rPr>
              <a:t>Urban</a:t>
            </a:r>
            <a:r>
              <a:rPr lang="es-ES" sz="2000" dirty="0">
                <a:solidFill>
                  <a:schemeClr val="bg1"/>
                </a:solidFill>
                <a:latin typeface="Arial Rounded MT Bold" pitchFamily="34" charset="0"/>
                <a:ea typeface="+mj-ea"/>
                <a:cs typeface="+mj-cs"/>
              </a:rPr>
              <a:t> Social </a:t>
            </a:r>
            <a:r>
              <a:rPr lang="es-ES" sz="2000" dirty="0" err="1">
                <a:solidFill>
                  <a:schemeClr val="bg1"/>
                </a:solidFill>
                <a:latin typeface="Arial Rounded MT Bold" pitchFamily="34" charset="0"/>
                <a:ea typeface="+mj-ea"/>
                <a:cs typeface="+mj-cs"/>
              </a:rPr>
              <a:t>Reform</a:t>
            </a:r>
            <a:endParaRPr lang="es-ES" sz="2000" dirty="0">
              <a:solidFill>
                <a:schemeClr val="bg1"/>
              </a:solidFill>
              <a:latin typeface="Arial Rounded MT Bold" pitchFamily="34" charset="0"/>
              <a:ea typeface="+mj-ea"/>
              <a:cs typeface="+mj-cs"/>
            </a:endParaRPr>
          </a:p>
          <a:p>
            <a:endParaRPr lang="es-ES" sz="2000" dirty="0">
              <a:solidFill>
                <a:schemeClr val="bg1"/>
              </a:solidFill>
              <a:latin typeface="Arial Rounded MT Bold" pitchFamily="34" charset="0"/>
              <a:ea typeface="+mj-ea"/>
              <a:cs typeface="+mj-cs"/>
            </a:endParaRPr>
          </a:p>
          <a:p>
            <a:endParaRPr lang="es-ES" sz="2000" dirty="0">
              <a:solidFill>
                <a:schemeClr val="bg1"/>
              </a:solidFill>
              <a:latin typeface="Arial Rounded MT Bold" pitchFamily="34" charset="0"/>
              <a:ea typeface="+mj-ea"/>
              <a:cs typeface="+mj-cs"/>
            </a:endParaRPr>
          </a:p>
          <a:p>
            <a:endParaRPr lang="es-ES" sz="2000" dirty="0">
              <a:solidFill>
                <a:schemeClr val="bg1"/>
              </a:solidFill>
              <a:latin typeface="Arial Rounded MT Bold" pitchFamily="34" charset="0"/>
              <a:ea typeface="+mj-ea"/>
              <a:cs typeface="+mj-cs"/>
            </a:endParaRPr>
          </a:p>
          <a:p>
            <a:endParaRPr lang="es-ES" sz="2000" dirty="0">
              <a:solidFill>
                <a:schemeClr val="bg1"/>
              </a:solidFill>
              <a:latin typeface="Arial Rounded MT Bold" pitchFamily="34" charset="0"/>
              <a:ea typeface="+mj-ea"/>
              <a:cs typeface="+mj-cs"/>
            </a:endParaRPr>
          </a:p>
        </p:txBody>
      </p:sp>
      <p:sp>
        <p:nvSpPr>
          <p:cNvPr id="23" name="22 Rectángulo"/>
          <p:cNvSpPr/>
          <p:nvPr/>
        </p:nvSpPr>
        <p:spPr>
          <a:xfrm>
            <a:off x="6228184" y="2780928"/>
            <a:ext cx="2786082" cy="3528392"/>
          </a:xfrm>
          <a:prstGeom prst="rect">
            <a:avLst/>
          </a:prstGeom>
          <a:solidFill>
            <a:schemeClr val="tx2"/>
          </a:solid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750" dirty="0">
                <a:solidFill>
                  <a:srgbClr val="FFFF00"/>
                </a:solidFill>
                <a:latin typeface="Arial Rounded MT Bold" pitchFamily="34" charset="0"/>
                <a:ea typeface="+mj-ea"/>
                <a:cs typeface="+mj-cs"/>
              </a:rPr>
              <a:t>2007 </a:t>
            </a:r>
            <a:r>
              <a:rPr lang="es-ES" sz="1750" dirty="0" err="1">
                <a:solidFill>
                  <a:srgbClr val="FFFF00"/>
                </a:solidFill>
                <a:latin typeface="Arial Rounded MT Bold" pitchFamily="34" charset="0"/>
                <a:ea typeface="+mj-ea"/>
                <a:cs typeface="+mj-cs"/>
              </a:rPr>
              <a:t>to</a:t>
            </a:r>
            <a:r>
              <a:rPr lang="es-ES" sz="1750" dirty="0">
                <a:solidFill>
                  <a:srgbClr val="FFFF00"/>
                </a:solidFill>
                <a:latin typeface="Arial Rounded MT Bold" pitchFamily="34" charset="0"/>
                <a:ea typeface="+mj-ea"/>
                <a:cs typeface="+mj-cs"/>
              </a:rPr>
              <a:t> date</a:t>
            </a:r>
          </a:p>
          <a:p>
            <a:r>
              <a:rPr lang="en-US" sz="1750" dirty="0">
                <a:solidFill>
                  <a:schemeClr val="bg1"/>
                </a:solidFill>
                <a:latin typeface="Arial Rounded MT Bold" pitchFamily="34" charset="0"/>
                <a:ea typeface="+mj-ea"/>
                <a:cs typeface="+mj-cs"/>
              </a:rPr>
              <a:t>-Massive land titling, includes Indigenous Peoples</a:t>
            </a:r>
          </a:p>
          <a:p>
            <a:endParaRPr lang="en-US" sz="1750" dirty="0">
              <a:solidFill>
                <a:schemeClr val="bg1"/>
              </a:solidFill>
              <a:latin typeface="Arial Rounded MT Bold" pitchFamily="34" charset="0"/>
              <a:ea typeface="+mj-ea"/>
              <a:cs typeface="+mj-cs"/>
            </a:endParaRPr>
          </a:p>
          <a:p>
            <a:r>
              <a:rPr lang="en-US" sz="1750" dirty="0">
                <a:solidFill>
                  <a:schemeClr val="bg1"/>
                </a:solidFill>
                <a:latin typeface="Arial Rounded MT Bold" pitchFamily="34" charset="0"/>
                <a:ea typeface="+mj-ea"/>
                <a:cs typeface="+mj-cs"/>
              </a:rPr>
              <a:t>-Coverage of the National Registry</a:t>
            </a:r>
          </a:p>
          <a:p>
            <a:endParaRPr lang="en-US" sz="1750" dirty="0">
              <a:solidFill>
                <a:schemeClr val="bg1"/>
              </a:solidFill>
              <a:latin typeface="Arial Rounded MT Bold" pitchFamily="34" charset="0"/>
              <a:ea typeface="+mj-ea"/>
              <a:cs typeface="+mj-cs"/>
            </a:endParaRPr>
          </a:p>
          <a:p>
            <a:r>
              <a:rPr lang="en-US" sz="1750" dirty="0">
                <a:solidFill>
                  <a:schemeClr val="bg1"/>
                </a:solidFill>
                <a:latin typeface="Arial Rounded MT Bold" pitchFamily="34" charset="0"/>
                <a:ea typeface="+mj-ea"/>
                <a:cs typeface="+mj-cs"/>
              </a:rPr>
              <a:t>-Strengthening Records</a:t>
            </a:r>
          </a:p>
          <a:p>
            <a:endParaRPr lang="en-US" sz="1750" dirty="0">
              <a:solidFill>
                <a:schemeClr val="bg1"/>
              </a:solidFill>
              <a:latin typeface="Arial Rounded MT Bold" pitchFamily="34" charset="0"/>
              <a:ea typeface="+mj-ea"/>
              <a:cs typeface="+mj-cs"/>
            </a:endParaRPr>
          </a:p>
          <a:p>
            <a:r>
              <a:rPr lang="en-US" sz="1750" dirty="0">
                <a:solidFill>
                  <a:schemeClr val="bg1"/>
                </a:solidFill>
                <a:latin typeface="Arial Rounded MT Bold" pitchFamily="34" charset="0"/>
                <a:ea typeface="+mj-ea"/>
                <a:cs typeface="+mj-cs"/>
              </a:rPr>
              <a:t>- Strengthened legal and institutional framework</a:t>
            </a:r>
            <a:endParaRPr lang="es-ES" sz="1750" dirty="0">
              <a:solidFill>
                <a:schemeClr val="bg1"/>
              </a:solidFill>
              <a:latin typeface="Arial Rounded MT Bold" pitchFamily="34" charset="0"/>
              <a:ea typeface="+mj-ea"/>
              <a:cs typeface="+mj-cs"/>
            </a:endParaRPr>
          </a:p>
        </p:txBody>
      </p:sp>
      <p:sp>
        <p:nvSpPr>
          <p:cNvPr id="18" name="17 Flecha derecha"/>
          <p:cNvSpPr/>
          <p:nvPr/>
        </p:nvSpPr>
        <p:spPr>
          <a:xfrm rot="5400000">
            <a:off x="3996731" y="4534923"/>
            <a:ext cx="1219006" cy="735352"/>
          </a:xfrm>
          <a:prstGeom prst="rightArrow">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latin typeface="Arial Rounded MT Bold" pitchFamily="34" charset="0"/>
            </a:endParaRPr>
          </a:p>
        </p:txBody>
      </p:sp>
      <p:sp>
        <p:nvSpPr>
          <p:cNvPr id="13" name="12 Rectángulo"/>
          <p:cNvSpPr/>
          <p:nvPr/>
        </p:nvSpPr>
        <p:spPr>
          <a:xfrm>
            <a:off x="3214678" y="2780928"/>
            <a:ext cx="2786082" cy="3528392"/>
          </a:xfrm>
          <a:prstGeom prst="rect">
            <a:avLst/>
          </a:prstGeom>
          <a:solidFill>
            <a:schemeClr val="tx2"/>
          </a:solid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rgbClr val="FFFF00"/>
                </a:solidFill>
                <a:latin typeface="Arial Rounded MT Bold" pitchFamily="34" charset="0"/>
                <a:ea typeface="+mj-ea"/>
                <a:cs typeface="+mj-cs"/>
              </a:rPr>
              <a:t>1990-2006</a:t>
            </a:r>
          </a:p>
          <a:p>
            <a:r>
              <a:rPr lang="en-US" dirty="0">
                <a:solidFill>
                  <a:schemeClr val="bg1"/>
                </a:solidFill>
                <a:latin typeface="Arial Rounded MT Bold" pitchFamily="34" charset="0"/>
                <a:ea typeface="+mj-ea"/>
                <a:cs typeface="+mj-cs"/>
              </a:rPr>
              <a:t>-Demobilization Agreements</a:t>
            </a:r>
          </a:p>
          <a:p>
            <a:endParaRPr lang="en-US" dirty="0">
              <a:solidFill>
                <a:schemeClr val="bg1"/>
              </a:solidFill>
              <a:latin typeface="Arial Rounded MT Bold" pitchFamily="34" charset="0"/>
              <a:ea typeface="+mj-ea"/>
              <a:cs typeface="+mj-cs"/>
            </a:endParaRPr>
          </a:p>
          <a:p>
            <a:r>
              <a:rPr lang="en-US" dirty="0">
                <a:solidFill>
                  <a:schemeClr val="bg1"/>
                </a:solidFill>
                <a:latin typeface="Arial Rounded MT Bold" pitchFamily="34" charset="0"/>
                <a:ea typeface="+mj-ea"/>
                <a:cs typeface="+mj-cs"/>
              </a:rPr>
              <a:t>-Massive land distribution for demobilized soldiers</a:t>
            </a:r>
          </a:p>
          <a:p>
            <a:endParaRPr lang="en-US" dirty="0">
              <a:solidFill>
                <a:schemeClr val="bg1"/>
              </a:solidFill>
              <a:latin typeface="Arial Rounded MT Bold" pitchFamily="34" charset="0"/>
              <a:ea typeface="+mj-ea"/>
              <a:cs typeface="+mj-cs"/>
            </a:endParaRPr>
          </a:p>
          <a:p>
            <a:r>
              <a:rPr lang="en-US" dirty="0">
                <a:solidFill>
                  <a:schemeClr val="bg1"/>
                </a:solidFill>
                <a:latin typeface="Arial Rounded MT Bold" pitchFamily="34" charset="0"/>
                <a:ea typeface="+mj-ea"/>
                <a:cs typeface="+mj-cs"/>
              </a:rPr>
              <a:t>-Land titling at a lower scale</a:t>
            </a:r>
          </a:p>
          <a:p>
            <a:endParaRPr lang="en-US" dirty="0">
              <a:solidFill>
                <a:schemeClr val="bg1"/>
              </a:solidFill>
              <a:latin typeface="Arial Rounded MT Bold" pitchFamily="34" charset="0"/>
              <a:ea typeface="+mj-ea"/>
              <a:cs typeface="+mj-cs"/>
            </a:endParaRPr>
          </a:p>
          <a:p>
            <a:endParaRPr lang="es-ES" dirty="0">
              <a:solidFill>
                <a:schemeClr val="tx1"/>
              </a:solidFill>
              <a:latin typeface="Arial Rounded MT Bold" pitchFamily="34" charset="0"/>
              <a:ea typeface="+mj-ea"/>
              <a:cs typeface="+mj-cs"/>
            </a:endParaRPr>
          </a:p>
        </p:txBody>
      </p:sp>
    </p:spTree>
    <p:extLst>
      <p:ext uri="{BB962C8B-B14F-4D97-AF65-F5344CB8AC3E}">
        <p14:creationId xmlns:p14="http://schemas.microsoft.com/office/powerpoint/2010/main" val="4066010328"/>
      </p:ext>
    </p:extLst>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487F14-3021-41CA-9B0E-F6BAC5D940CA}"/>
              </a:ext>
            </a:extLst>
          </p:cNvPr>
          <p:cNvSpPr>
            <a:spLocks noGrp="1"/>
          </p:cNvSpPr>
          <p:nvPr>
            <p:ph type="title"/>
          </p:nvPr>
        </p:nvSpPr>
        <p:spPr>
          <a:xfrm>
            <a:off x="251520" y="234088"/>
            <a:ext cx="8229600" cy="1143000"/>
          </a:xfrm>
          <a:solidFill>
            <a:schemeClr val="tx2"/>
          </a:solidFill>
        </p:spPr>
        <p:txBody>
          <a:bodyPr>
            <a:normAutofit/>
          </a:bodyPr>
          <a:lstStyle/>
          <a:p>
            <a:r>
              <a:rPr lang="en-US" sz="2000" b="1" dirty="0">
                <a:solidFill>
                  <a:schemeClr val="bg1"/>
                </a:solidFill>
                <a:latin typeface="Courier New" panose="02070309020205020404" pitchFamily="49" charset="0"/>
                <a:cs typeface="Courier New" panose="02070309020205020404" pitchFamily="49" charset="0"/>
              </a:rPr>
              <a:t>To understand the GRUN's efforts since 2007, it is imperative to know what we received from previous Governments</a:t>
            </a:r>
            <a:endParaRPr lang="x-none" sz="2000" b="1" dirty="0">
              <a:solidFill>
                <a:schemeClr val="bg1"/>
              </a:solidFill>
              <a:latin typeface="Courier New" panose="02070309020205020404" pitchFamily="49" charset="0"/>
              <a:cs typeface="Courier New" panose="02070309020205020404" pitchFamily="49" charset="0"/>
            </a:endParaRPr>
          </a:p>
        </p:txBody>
      </p:sp>
      <p:graphicFrame>
        <p:nvGraphicFramePr>
          <p:cNvPr id="6" name="Marcador de contenido 5">
            <a:extLst>
              <a:ext uri="{FF2B5EF4-FFF2-40B4-BE49-F238E27FC236}">
                <a16:creationId xmlns:a16="http://schemas.microsoft.com/office/drawing/2014/main" xmlns="" id="{FB9A6155-A6ED-434F-A522-572B9EE141B3}"/>
              </a:ext>
            </a:extLst>
          </p:cNvPr>
          <p:cNvGraphicFramePr>
            <a:graphicFrameLocks noGrp="1"/>
          </p:cNvGraphicFramePr>
          <p:nvPr>
            <p:ph idx="1"/>
            <p:extLst>
              <p:ext uri="{D42A27DB-BD31-4B8C-83A1-F6EECF244321}">
                <p14:modId xmlns:p14="http://schemas.microsoft.com/office/powerpoint/2010/main" val="199300943"/>
              </p:ext>
            </p:extLst>
          </p:nvPr>
        </p:nvGraphicFramePr>
        <p:xfrm>
          <a:off x="179512" y="1484784"/>
          <a:ext cx="8784976" cy="5139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a:extLst>
              <a:ext uri="{FF2B5EF4-FFF2-40B4-BE49-F238E27FC236}">
                <a16:creationId xmlns:a16="http://schemas.microsoft.com/office/drawing/2014/main" xmlns="" id="{51FBA8E6-C989-4766-AF16-9C053E673819}"/>
              </a:ext>
            </a:extLst>
          </p:cNvPr>
          <p:cNvSpPr>
            <a:spLocks noGrp="1"/>
          </p:cNvSpPr>
          <p:nvPr>
            <p:ph type="dt" sz="half" idx="10"/>
          </p:nvPr>
        </p:nvSpPr>
        <p:spPr/>
        <p:txBody>
          <a:bodyPr/>
          <a:lstStyle/>
          <a:p>
            <a:fld id="{9041F511-8A9D-4201-B925-F4D76F9473EE}" type="datetime1">
              <a:rPr lang="es-NI" smtClean="0"/>
              <a:t>03/08/2020</a:t>
            </a:fld>
            <a:endParaRPr lang="es-NI"/>
          </a:p>
        </p:txBody>
      </p:sp>
    </p:spTree>
    <p:extLst>
      <p:ext uri="{BB962C8B-B14F-4D97-AF65-F5344CB8AC3E}">
        <p14:creationId xmlns:p14="http://schemas.microsoft.com/office/powerpoint/2010/main" val="975993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4" y="125334"/>
            <a:ext cx="8712968" cy="855394"/>
          </a:xfrm>
          <a:solidFill>
            <a:schemeClr val="tx2"/>
          </a:solidFill>
        </p:spPr>
        <p:txBody>
          <a:bodyPr>
            <a:normAutofit/>
          </a:bodyPr>
          <a:lstStyle/>
          <a:p>
            <a:pPr algn="l"/>
            <a:r>
              <a:rPr lang="es-NI" sz="2000" b="1" dirty="0" err="1">
                <a:solidFill>
                  <a:schemeClr val="bg1"/>
                </a:solidFill>
                <a:latin typeface="Courier New" pitchFamily="49" charset="0"/>
                <a:cs typeface="Courier New" pitchFamily="49" charset="0"/>
              </a:rPr>
              <a:t>Since</a:t>
            </a:r>
            <a:r>
              <a:rPr lang="es-NI" sz="2000" b="1" dirty="0">
                <a:solidFill>
                  <a:schemeClr val="bg1"/>
                </a:solidFill>
                <a:latin typeface="Courier New" pitchFamily="49" charset="0"/>
                <a:cs typeface="Courier New" pitchFamily="49" charset="0"/>
              </a:rPr>
              <a:t> 2007 </a:t>
            </a:r>
            <a:r>
              <a:rPr lang="es-NI" sz="2000" b="1" dirty="0" err="1">
                <a:solidFill>
                  <a:schemeClr val="bg1"/>
                </a:solidFill>
                <a:latin typeface="Courier New" pitchFamily="49" charset="0"/>
                <a:cs typeface="Courier New" pitchFamily="49" charset="0"/>
              </a:rPr>
              <a:t>we</a:t>
            </a:r>
            <a:r>
              <a:rPr lang="es-NI" sz="2000" b="1" dirty="0">
                <a:solidFill>
                  <a:schemeClr val="bg1"/>
                </a:solidFill>
                <a:latin typeface="Courier New" pitchFamily="49" charset="0"/>
                <a:cs typeface="Courier New" pitchFamily="49" charset="0"/>
              </a:rPr>
              <a:t> </a:t>
            </a:r>
            <a:r>
              <a:rPr lang="es-NI" sz="2000" b="1" dirty="0" err="1">
                <a:solidFill>
                  <a:schemeClr val="bg1"/>
                </a:solidFill>
                <a:latin typeface="Courier New" pitchFamily="49" charset="0"/>
                <a:cs typeface="Courier New" pitchFamily="49" charset="0"/>
              </a:rPr>
              <a:t>carried</a:t>
            </a:r>
            <a:r>
              <a:rPr lang="es-NI" sz="2000" b="1" dirty="0">
                <a:solidFill>
                  <a:schemeClr val="bg1"/>
                </a:solidFill>
                <a:latin typeface="Courier New" pitchFamily="49" charset="0"/>
                <a:cs typeface="Courier New" pitchFamily="49" charset="0"/>
              </a:rPr>
              <a:t> </a:t>
            </a:r>
            <a:r>
              <a:rPr lang="es-NI" sz="2000" b="1" dirty="0" err="1">
                <a:solidFill>
                  <a:schemeClr val="bg1"/>
                </a:solidFill>
                <a:latin typeface="Courier New" pitchFamily="49" charset="0"/>
                <a:cs typeface="Courier New" pitchFamily="49" charset="0"/>
              </a:rPr>
              <a:t>out</a:t>
            </a:r>
            <a:r>
              <a:rPr lang="es-NI" sz="2000" b="1" dirty="0">
                <a:solidFill>
                  <a:schemeClr val="bg1"/>
                </a:solidFill>
                <a:latin typeface="Courier New" pitchFamily="49" charset="0"/>
                <a:cs typeface="Courier New" pitchFamily="49" charset="0"/>
              </a:rPr>
              <a:t> a</a:t>
            </a:r>
          </a:p>
          <a:p>
            <a:pPr algn="l"/>
            <a:r>
              <a:rPr lang="es-NI" sz="2000" b="1" u="sng" dirty="0">
                <a:solidFill>
                  <a:srgbClr val="FFC000"/>
                </a:solidFill>
                <a:latin typeface="Courier New" pitchFamily="49" charset="0"/>
                <a:cs typeface="Courier New" pitchFamily="49" charset="0"/>
              </a:rPr>
              <a:t>STATE POLICY</a:t>
            </a:r>
            <a:r>
              <a:rPr lang="es-NI" sz="2000" b="1" dirty="0">
                <a:solidFill>
                  <a:srgbClr val="FFC000"/>
                </a:solidFill>
                <a:latin typeface="Courier New" pitchFamily="49" charset="0"/>
                <a:cs typeface="Courier New" pitchFamily="49" charset="0"/>
              </a:rPr>
              <a:t>: </a:t>
            </a:r>
            <a:r>
              <a:rPr lang="es-NI" sz="2000" b="1" u="sng" dirty="0">
                <a:solidFill>
                  <a:srgbClr val="FFC000"/>
                </a:solidFill>
                <a:latin typeface="Courier New" pitchFamily="49" charset="0"/>
                <a:cs typeface="Courier New" pitchFamily="49" charset="0"/>
              </a:rPr>
              <a:t>EFFECTIVE MANAGEMENT OF PROPERTY.</a:t>
            </a:r>
            <a:endParaRPr lang="es-NI" sz="2000" b="1" u="sng" dirty="0">
              <a:solidFill>
                <a:srgbClr val="FFC000"/>
              </a:solidFill>
            </a:endParaRPr>
          </a:p>
        </p:txBody>
      </p:sp>
      <p:graphicFrame>
        <p:nvGraphicFramePr>
          <p:cNvPr id="8" name="7 Diagrama"/>
          <p:cNvGraphicFramePr/>
          <p:nvPr>
            <p:extLst>
              <p:ext uri="{D42A27DB-BD31-4B8C-83A1-F6EECF244321}">
                <p14:modId xmlns:p14="http://schemas.microsoft.com/office/powerpoint/2010/main" val="4097528612"/>
              </p:ext>
            </p:extLst>
          </p:nvPr>
        </p:nvGraphicFramePr>
        <p:xfrm>
          <a:off x="1377547" y="1291028"/>
          <a:ext cx="8100392" cy="5247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arcador de fecha"/>
          <p:cNvSpPr>
            <a:spLocks noGrp="1"/>
          </p:cNvSpPr>
          <p:nvPr>
            <p:ph type="dt" sz="half" idx="10"/>
          </p:nvPr>
        </p:nvSpPr>
        <p:spPr/>
        <p:txBody>
          <a:bodyPr/>
          <a:lstStyle/>
          <a:p>
            <a:fld id="{9B91C0E0-D1BD-466C-828B-B6A3C0F8C78B}" type="datetime1">
              <a:rPr lang="es-NI" smtClean="0"/>
              <a:t>03/08/2020</a:t>
            </a:fld>
            <a:endParaRPr lang="es-NI"/>
          </a:p>
        </p:txBody>
      </p:sp>
      <p:sp>
        <p:nvSpPr>
          <p:cNvPr id="6" name="CuadroTexto 5">
            <a:extLst>
              <a:ext uri="{FF2B5EF4-FFF2-40B4-BE49-F238E27FC236}">
                <a16:creationId xmlns:a16="http://schemas.microsoft.com/office/drawing/2014/main" xmlns="" id="{6EB284E4-A45B-4703-8BB3-50244F3B3CE3}"/>
              </a:ext>
            </a:extLst>
          </p:cNvPr>
          <p:cNvSpPr txBox="1"/>
          <p:nvPr/>
        </p:nvSpPr>
        <p:spPr>
          <a:xfrm>
            <a:off x="251520" y="2418739"/>
            <a:ext cx="2232248" cy="1692771"/>
          </a:xfrm>
          <a:prstGeom prst="rect">
            <a:avLst/>
          </a:prstGeom>
          <a:noFill/>
        </p:spPr>
        <p:txBody>
          <a:bodyPr wrap="square" rtlCol="0">
            <a:spAutoFit/>
          </a:bodyPr>
          <a:lstStyle/>
          <a:p>
            <a:r>
              <a:rPr lang="en-US" sz="2600" dirty="0"/>
              <a:t>To Strengthen the Legal Security of All Nicaraguans.</a:t>
            </a:r>
            <a:endParaRPr lang="x-none" sz="2600" dirty="0"/>
          </a:p>
        </p:txBody>
      </p:sp>
      <p:sp>
        <p:nvSpPr>
          <p:cNvPr id="9" name="Flecha: hacia abajo 8">
            <a:extLst>
              <a:ext uri="{FF2B5EF4-FFF2-40B4-BE49-F238E27FC236}">
                <a16:creationId xmlns:a16="http://schemas.microsoft.com/office/drawing/2014/main" xmlns="" id="{3BEADA2A-594F-4494-86D4-C3C69F04B894}"/>
              </a:ext>
            </a:extLst>
          </p:cNvPr>
          <p:cNvSpPr/>
          <p:nvPr/>
        </p:nvSpPr>
        <p:spPr>
          <a:xfrm>
            <a:off x="457200" y="1291029"/>
            <a:ext cx="586408" cy="985843"/>
          </a:xfrm>
          <a:prstGeom prst="downArrow">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dirty="0"/>
          </a:p>
        </p:txBody>
      </p:sp>
    </p:spTree>
    <p:extLst>
      <p:ext uri="{BB962C8B-B14F-4D97-AF65-F5344CB8AC3E}">
        <p14:creationId xmlns:p14="http://schemas.microsoft.com/office/powerpoint/2010/main" val="142979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43278" y="131478"/>
            <a:ext cx="8419664" cy="584775"/>
          </a:xfrm>
          <a:prstGeom prst="rect">
            <a:avLst/>
          </a:prstGeom>
          <a:solidFill>
            <a:schemeClr val="tx2"/>
          </a:solidFill>
        </p:spPr>
        <p:txBody>
          <a:bodyPr wrap="square" rtlCol="0">
            <a:spAutoFit/>
          </a:bodyPr>
          <a:lstStyle/>
          <a:p>
            <a:pPr algn="ctr"/>
            <a:r>
              <a:rPr lang="en-US" sz="1600" b="1" dirty="0">
                <a:solidFill>
                  <a:schemeClr val="bg1"/>
                </a:solidFill>
                <a:latin typeface="Courier New" pitchFamily="49" charset="0"/>
                <a:cs typeface="Courier New" pitchFamily="49" charset="0"/>
              </a:rPr>
              <a:t>And we began to articulate all the institutions, based on a National Plan for Human Development.</a:t>
            </a:r>
            <a:endParaRPr lang="es-NI" sz="1600" b="1" dirty="0">
              <a:solidFill>
                <a:schemeClr val="bg1"/>
              </a:solidFill>
              <a:latin typeface="Courier New" pitchFamily="49" charset="0"/>
              <a:cs typeface="Courier New" pitchFamily="49" charset="0"/>
            </a:endParaRPr>
          </a:p>
        </p:txBody>
      </p:sp>
      <p:graphicFrame>
        <p:nvGraphicFramePr>
          <p:cNvPr id="11" name="10 Diagrama" descr="Instituciones Relacionadas en el Tema de la Propiedad"/>
          <p:cNvGraphicFramePr/>
          <p:nvPr>
            <p:extLst>
              <p:ext uri="{D42A27DB-BD31-4B8C-83A1-F6EECF244321}">
                <p14:modId xmlns:p14="http://schemas.microsoft.com/office/powerpoint/2010/main" val="3135746393"/>
              </p:ext>
            </p:extLst>
          </p:nvPr>
        </p:nvGraphicFramePr>
        <p:xfrm>
          <a:off x="-52562" y="1283222"/>
          <a:ext cx="901134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fecha"/>
          <p:cNvSpPr>
            <a:spLocks noGrp="1"/>
          </p:cNvSpPr>
          <p:nvPr>
            <p:ph type="dt" sz="half" idx="10"/>
          </p:nvPr>
        </p:nvSpPr>
        <p:spPr/>
        <p:txBody>
          <a:bodyPr/>
          <a:lstStyle/>
          <a:p>
            <a:fld id="{2D8974D5-E469-423D-A41D-785155ED95FF}" type="datetime1">
              <a:rPr lang="es-NI" smtClean="0"/>
              <a:t>03/08/2020</a:t>
            </a:fld>
            <a:endParaRPr lang="es-NI"/>
          </a:p>
        </p:txBody>
      </p:sp>
      <p:sp>
        <p:nvSpPr>
          <p:cNvPr id="9" name="CuadroTexto 8">
            <a:extLst>
              <a:ext uri="{FF2B5EF4-FFF2-40B4-BE49-F238E27FC236}">
                <a16:creationId xmlns:a16="http://schemas.microsoft.com/office/drawing/2014/main" xmlns="" id="{4D5442E2-C8A5-4693-BB60-B98686CC07CB}"/>
              </a:ext>
            </a:extLst>
          </p:cNvPr>
          <p:cNvSpPr txBox="1"/>
          <p:nvPr/>
        </p:nvSpPr>
        <p:spPr>
          <a:xfrm>
            <a:off x="7270632" y="4126967"/>
            <a:ext cx="1982451" cy="461665"/>
          </a:xfrm>
          <a:prstGeom prst="rect">
            <a:avLst/>
          </a:prstGeom>
          <a:noFill/>
        </p:spPr>
        <p:txBody>
          <a:bodyPr wrap="square" rtlCol="0">
            <a:spAutoFit/>
          </a:bodyPr>
          <a:lstStyle/>
          <a:p>
            <a:r>
              <a:rPr lang="en-US" sz="1200"/>
              <a:t>For the delimitation of</a:t>
            </a:r>
          </a:p>
          <a:p>
            <a:r>
              <a:rPr lang="en-US" sz="1200"/>
              <a:t>protected areas</a:t>
            </a:r>
            <a:endParaRPr lang="x-none" sz="1200" dirty="0"/>
          </a:p>
        </p:txBody>
      </p:sp>
      <p:sp>
        <p:nvSpPr>
          <p:cNvPr id="12" name="CuadroTexto 11">
            <a:extLst>
              <a:ext uri="{FF2B5EF4-FFF2-40B4-BE49-F238E27FC236}">
                <a16:creationId xmlns:a16="http://schemas.microsoft.com/office/drawing/2014/main" xmlns="" id="{DF6149F6-6273-40A8-BD21-C639DD7E64A4}"/>
              </a:ext>
            </a:extLst>
          </p:cNvPr>
          <p:cNvSpPr txBox="1"/>
          <p:nvPr/>
        </p:nvSpPr>
        <p:spPr>
          <a:xfrm>
            <a:off x="7459152" y="5110249"/>
            <a:ext cx="1684848" cy="646331"/>
          </a:xfrm>
          <a:prstGeom prst="rect">
            <a:avLst/>
          </a:prstGeom>
          <a:noFill/>
        </p:spPr>
        <p:txBody>
          <a:bodyPr wrap="square" rtlCol="0">
            <a:spAutoFit/>
          </a:bodyPr>
          <a:lstStyle/>
          <a:p>
            <a:r>
              <a:rPr lang="en-US" sz="1200" dirty="0"/>
              <a:t>For the delimitation of</a:t>
            </a:r>
          </a:p>
          <a:p>
            <a:r>
              <a:rPr lang="en-US" sz="1200" dirty="0"/>
              <a:t>Violated Production Areas</a:t>
            </a:r>
            <a:endParaRPr lang="x-none" sz="1200" dirty="0"/>
          </a:p>
        </p:txBody>
      </p:sp>
      <p:sp>
        <p:nvSpPr>
          <p:cNvPr id="13" name="CuadroTexto 12">
            <a:extLst>
              <a:ext uri="{FF2B5EF4-FFF2-40B4-BE49-F238E27FC236}">
                <a16:creationId xmlns:a16="http://schemas.microsoft.com/office/drawing/2014/main" xmlns="" id="{34D2E99A-E05D-4899-9FD2-1AC0E4DBBB31}"/>
              </a:ext>
            </a:extLst>
          </p:cNvPr>
          <p:cNvSpPr txBox="1"/>
          <p:nvPr/>
        </p:nvSpPr>
        <p:spPr>
          <a:xfrm>
            <a:off x="2087915" y="6429248"/>
            <a:ext cx="2857442" cy="461665"/>
          </a:xfrm>
          <a:prstGeom prst="rect">
            <a:avLst/>
          </a:prstGeom>
          <a:noFill/>
        </p:spPr>
        <p:txBody>
          <a:bodyPr wrap="square" rtlCol="0">
            <a:spAutoFit/>
          </a:bodyPr>
          <a:lstStyle/>
          <a:p>
            <a:r>
              <a:rPr lang="en-US" sz="1200" dirty="0"/>
              <a:t>For the legalization of the territories of the Caribbean Coast</a:t>
            </a:r>
            <a:endParaRPr lang="x-none" sz="1200" dirty="0"/>
          </a:p>
        </p:txBody>
      </p:sp>
      <p:sp>
        <p:nvSpPr>
          <p:cNvPr id="14" name="CuadroTexto 13">
            <a:extLst>
              <a:ext uri="{FF2B5EF4-FFF2-40B4-BE49-F238E27FC236}">
                <a16:creationId xmlns:a16="http://schemas.microsoft.com/office/drawing/2014/main" xmlns="" id="{8A62DA2F-7415-4185-9176-950F7BEC247F}"/>
              </a:ext>
            </a:extLst>
          </p:cNvPr>
          <p:cNvSpPr txBox="1"/>
          <p:nvPr/>
        </p:nvSpPr>
        <p:spPr>
          <a:xfrm>
            <a:off x="2870495" y="737148"/>
            <a:ext cx="3456384" cy="461665"/>
          </a:xfrm>
          <a:prstGeom prst="rect">
            <a:avLst/>
          </a:prstGeom>
          <a:noFill/>
        </p:spPr>
        <p:txBody>
          <a:bodyPr wrap="square" rtlCol="0">
            <a:spAutoFit/>
          </a:bodyPr>
          <a:lstStyle/>
          <a:p>
            <a:r>
              <a:rPr lang="en-US" sz="1200" dirty="0"/>
              <a:t>For the ordering of national cartography and surveying of uncategorized areas</a:t>
            </a:r>
            <a:endParaRPr lang="x-none" sz="1200" dirty="0"/>
          </a:p>
        </p:txBody>
      </p:sp>
      <p:sp>
        <p:nvSpPr>
          <p:cNvPr id="16" name="CuadroTexto 15">
            <a:extLst>
              <a:ext uri="{FF2B5EF4-FFF2-40B4-BE49-F238E27FC236}">
                <a16:creationId xmlns:a16="http://schemas.microsoft.com/office/drawing/2014/main" xmlns="" id="{2063A3CC-08FA-4804-A840-2DEB6650EBDE}"/>
              </a:ext>
            </a:extLst>
          </p:cNvPr>
          <p:cNvSpPr txBox="1"/>
          <p:nvPr/>
        </p:nvSpPr>
        <p:spPr>
          <a:xfrm>
            <a:off x="42319" y="2327670"/>
            <a:ext cx="2024846" cy="830997"/>
          </a:xfrm>
          <a:prstGeom prst="rect">
            <a:avLst/>
          </a:prstGeom>
          <a:noFill/>
        </p:spPr>
        <p:txBody>
          <a:bodyPr wrap="square" rtlCol="0">
            <a:spAutoFit/>
          </a:bodyPr>
          <a:lstStyle/>
          <a:p>
            <a:r>
              <a:rPr lang="en-US" sz="1200" dirty="0"/>
              <a:t>To consolidate the autonomy of municipal and coastal lands, as well as to encourage effective taxation.</a:t>
            </a:r>
            <a:endParaRPr lang="x-none" sz="1200" dirty="0"/>
          </a:p>
        </p:txBody>
      </p:sp>
      <p:sp>
        <p:nvSpPr>
          <p:cNvPr id="17" name="CuadroTexto 16">
            <a:extLst>
              <a:ext uri="{FF2B5EF4-FFF2-40B4-BE49-F238E27FC236}">
                <a16:creationId xmlns:a16="http://schemas.microsoft.com/office/drawing/2014/main" xmlns="" id="{0F8453F5-7A58-4630-A7A4-259F988E4E60}"/>
              </a:ext>
            </a:extLst>
          </p:cNvPr>
          <p:cNvSpPr txBox="1"/>
          <p:nvPr/>
        </p:nvSpPr>
        <p:spPr>
          <a:xfrm>
            <a:off x="5958004" y="6083000"/>
            <a:ext cx="2088232" cy="461665"/>
          </a:xfrm>
          <a:prstGeom prst="rect">
            <a:avLst/>
          </a:prstGeom>
          <a:noFill/>
        </p:spPr>
        <p:txBody>
          <a:bodyPr wrap="square" rtlCol="0">
            <a:spAutoFit/>
          </a:bodyPr>
          <a:lstStyle/>
          <a:p>
            <a:r>
              <a:rPr lang="en-US" sz="1200" dirty="0"/>
              <a:t>To protect border areas, in search of sovereignty</a:t>
            </a:r>
            <a:endParaRPr lang="x-none" sz="1200" dirty="0"/>
          </a:p>
        </p:txBody>
      </p:sp>
      <p:sp>
        <p:nvSpPr>
          <p:cNvPr id="18" name="CuadroTexto 17">
            <a:extLst>
              <a:ext uri="{FF2B5EF4-FFF2-40B4-BE49-F238E27FC236}">
                <a16:creationId xmlns:a16="http://schemas.microsoft.com/office/drawing/2014/main" xmlns="" id="{8D6FD4A8-80C5-49C2-A930-7C3C7671039A}"/>
              </a:ext>
            </a:extLst>
          </p:cNvPr>
          <p:cNvSpPr txBox="1"/>
          <p:nvPr/>
        </p:nvSpPr>
        <p:spPr>
          <a:xfrm>
            <a:off x="53648" y="5364533"/>
            <a:ext cx="2088232" cy="692497"/>
          </a:xfrm>
          <a:prstGeom prst="rect">
            <a:avLst/>
          </a:prstGeom>
          <a:noFill/>
        </p:spPr>
        <p:txBody>
          <a:bodyPr wrap="square" rtlCol="0">
            <a:spAutoFit/>
          </a:bodyPr>
          <a:lstStyle/>
          <a:p>
            <a:r>
              <a:rPr lang="en-US" sz="1300"/>
              <a:t>For the recovery of real estate derived from bank failures</a:t>
            </a:r>
            <a:endParaRPr lang="x-none" sz="1300" dirty="0"/>
          </a:p>
        </p:txBody>
      </p:sp>
      <p:sp>
        <p:nvSpPr>
          <p:cNvPr id="19" name="CuadroTexto 18">
            <a:extLst>
              <a:ext uri="{FF2B5EF4-FFF2-40B4-BE49-F238E27FC236}">
                <a16:creationId xmlns:a16="http://schemas.microsoft.com/office/drawing/2014/main" xmlns="" id="{E0B81EC5-B3D2-4FF4-B4C4-E44FA85F8B4D}"/>
              </a:ext>
            </a:extLst>
          </p:cNvPr>
          <p:cNvSpPr txBox="1"/>
          <p:nvPr/>
        </p:nvSpPr>
        <p:spPr>
          <a:xfrm>
            <a:off x="-43109" y="3690250"/>
            <a:ext cx="1804638" cy="1015663"/>
          </a:xfrm>
          <a:prstGeom prst="rect">
            <a:avLst/>
          </a:prstGeom>
          <a:noFill/>
        </p:spPr>
        <p:txBody>
          <a:bodyPr wrap="square" rtlCol="0">
            <a:spAutoFit/>
          </a:bodyPr>
          <a:lstStyle/>
          <a:p>
            <a:r>
              <a:rPr lang="en-US" sz="1200" dirty="0"/>
              <a:t>For compensation to the State and the former workers of the State Owned Companies, affected by privatization.</a:t>
            </a:r>
            <a:endParaRPr lang="x-none" sz="1200" dirty="0"/>
          </a:p>
        </p:txBody>
      </p:sp>
      <p:sp>
        <p:nvSpPr>
          <p:cNvPr id="10" name="Flecha: a la derecha con bandas 9">
            <a:extLst>
              <a:ext uri="{FF2B5EF4-FFF2-40B4-BE49-F238E27FC236}">
                <a16:creationId xmlns:a16="http://schemas.microsoft.com/office/drawing/2014/main" xmlns="" id="{8244F23A-9BD4-4C37-BE8A-1682524F8D09}"/>
              </a:ext>
            </a:extLst>
          </p:cNvPr>
          <p:cNvSpPr/>
          <p:nvPr/>
        </p:nvSpPr>
        <p:spPr>
          <a:xfrm rot="16200000">
            <a:off x="4336005" y="1152608"/>
            <a:ext cx="236561" cy="2365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Flecha: a la derecha con bandas 19">
            <a:extLst>
              <a:ext uri="{FF2B5EF4-FFF2-40B4-BE49-F238E27FC236}">
                <a16:creationId xmlns:a16="http://schemas.microsoft.com/office/drawing/2014/main" xmlns="" id="{C8FDD76C-1184-4852-A141-F05DBE9A9CD4}"/>
              </a:ext>
            </a:extLst>
          </p:cNvPr>
          <p:cNvSpPr/>
          <p:nvPr/>
        </p:nvSpPr>
        <p:spPr>
          <a:xfrm>
            <a:off x="6941615" y="4331683"/>
            <a:ext cx="371900" cy="2365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Flecha: a la derecha con bandas 20">
            <a:extLst>
              <a:ext uri="{FF2B5EF4-FFF2-40B4-BE49-F238E27FC236}">
                <a16:creationId xmlns:a16="http://schemas.microsoft.com/office/drawing/2014/main" xmlns="" id="{0D3EB4AF-9B62-4BCC-BD02-9C392F5D6F44}"/>
              </a:ext>
            </a:extLst>
          </p:cNvPr>
          <p:cNvSpPr/>
          <p:nvPr/>
        </p:nvSpPr>
        <p:spPr>
          <a:xfrm>
            <a:off x="7078083" y="5346735"/>
            <a:ext cx="371900" cy="2365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Flecha: a la derecha con bandas 21">
            <a:extLst>
              <a:ext uri="{FF2B5EF4-FFF2-40B4-BE49-F238E27FC236}">
                <a16:creationId xmlns:a16="http://schemas.microsoft.com/office/drawing/2014/main" xmlns="" id="{00108678-75DE-4F3C-8650-BEDF5F569B8C}"/>
              </a:ext>
            </a:extLst>
          </p:cNvPr>
          <p:cNvSpPr/>
          <p:nvPr/>
        </p:nvSpPr>
        <p:spPr>
          <a:xfrm>
            <a:off x="5568040" y="6103197"/>
            <a:ext cx="371900" cy="2365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Flecha: a la derecha con bandas 22">
            <a:extLst>
              <a:ext uri="{FF2B5EF4-FFF2-40B4-BE49-F238E27FC236}">
                <a16:creationId xmlns:a16="http://schemas.microsoft.com/office/drawing/2014/main" xmlns="" id="{96EF8809-4D62-412D-B47F-7ED6458FDF5D}"/>
              </a:ext>
            </a:extLst>
          </p:cNvPr>
          <p:cNvSpPr/>
          <p:nvPr/>
        </p:nvSpPr>
        <p:spPr>
          <a:xfrm rot="5400000">
            <a:off x="3345669" y="6164397"/>
            <a:ext cx="341934" cy="2365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Flecha: a la derecha con bandas 23">
            <a:extLst>
              <a:ext uri="{FF2B5EF4-FFF2-40B4-BE49-F238E27FC236}">
                <a16:creationId xmlns:a16="http://schemas.microsoft.com/office/drawing/2014/main" xmlns="" id="{2C83EB8C-A275-4E88-AA4F-A9E18FC71B53}"/>
              </a:ext>
            </a:extLst>
          </p:cNvPr>
          <p:cNvSpPr/>
          <p:nvPr/>
        </p:nvSpPr>
        <p:spPr>
          <a:xfrm rot="10800000">
            <a:off x="2404850" y="1580441"/>
            <a:ext cx="371900" cy="2365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5" name="Flecha: a la derecha con bandas 24">
            <a:extLst>
              <a:ext uri="{FF2B5EF4-FFF2-40B4-BE49-F238E27FC236}">
                <a16:creationId xmlns:a16="http://schemas.microsoft.com/office/drawing/2014/main" xmlns="" id="{467CB65C-0420-4A45-84A1-4C50B77A6C7F}"/>
              </a:ext>
            </a:extLst>
          </p:cNvPr>
          <p:cNvSpPr/>
          <p:nvPr/>
        </p:nvSpPr>
        <p:spPr>
          <a:xfrm rot="10800000">
            <a:off x="1655821" y="2977357"/>
            <a:ext cx="371900" cy="2365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 name="Flecha: a la derecha con bandas 25">
            <a:extLst>
              <a:ext uri="{FF2B5EF4-FFF2-40B4-BE49-F238E27FC236}">
                <a16:creationId xmlns:a16="http://schemas.microsoft.com/office/drawing/2014/main" xmlns="" id="{941A0D8B-14AE-4A4D-90AA-E28A22B484E9}"/>
              </a:ext>
            </a:extLst>
          </p:cNvPr>
          <p:cNvSpPr/>
          <p:nvPr/>
        </p:nvSpPr>
        <p:spPr>
          <a:xfrm rot="10800000">
            <a:off x="1575579" y="4568243"/>
            <a:ext cx="371900" cy="2365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 name="Flecha: a la derecha con bandas 26">
            <a:extLst>
              <a:ext uri="{FF2B5EF4-FFF2-40B4-BE49-F238E27FC236}">
                <a16:creationId xmlns:a16="http://schemas.microsoft.com/office/drawing/2014/main" xmlns="" id="{ED00DB8D-3501-40E0-8B46-E24E5F987362}"/>
              </a:ext>
            </a:extLst>
          </p:cNvPr>
          <p:cNvSpPr/>
          <p:nvPr/>
        </p:nvSpPr>
        <p:spPr>
          <a:xfrm rot="10800000">
            <a:off x="2032950" y="5456498"/>
            <a:ext cx="371900" cy="2365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CuadroTexto 27">
            <a:extLst>
              <a:ext uri="{FF2B5EF4-FFF2-40B4-BE49-F238E27FC236}">
                <a16:creationId xmlns:a16="http://schemas.microsoft.com/office/drawing/2014/main" xmlns="" id="{4D016A3A-4C39-4D9E-8281-91672E7A979B}"/>
              </a:ext>
            </a:extLst>
          </p:cNvPr>
          <p:cNvSpPr txBox="1"/>
          <p:nvPr/>
        </p:nvSpPr>
        <p:spPr>
          <a:xfrm>
            <a:off x="6038077" y="923059"/>
            <a:ext cx="2088232" cy="830997"/>
          </a:xfrm>
          <a:prstGeom prst="rect">
            <a:avLst/>
          </a:prstGeom>
          <a:noFill/>
        </p:spPr>
        <p:txBody>
          <a:bodyPr wrap="square" rtlCol="0">
            <a:spAutoFit/>
          </a:bodyPr>
          <a:lstStyle/>
          <a:p>
            <a:r>
              <a:rPr lang="en-US" sz="1200" dirty="0"/>
              <a:t>To stop judicial proceedings, with which they illegally appropriated lands of the State</a:t>
            </a:r>
            <a:endParaRPr lang="x-none" sz="1200" dirty="0"/>
          </a:p>
        </p:txBody>
      </p:sp>
      <p:sp>
        <p:nvSpPr>
          <p:cNvPr id="29" name="Flecha: a la derecha con bandas 28">
            <a:extLst>
              <a:ext uri="{FF2B5EF4-FFF2-40B4-BE49-F238E27FC236}">
                <a16:creationId xmlns:a16="http://schemas.microsoft.com/office/drawing/2014/main" xmlns="" id="{676CFF06-6B17-4CD4-B16B-C866F859B890}"/>
              </a:ext>
            </a:extLst>
          </p:cNvPr>
          <p:cNvSpPr/>
          <p:nvPr/>
        </p:nvSpPr>
        <p:spPr>
          <a:xfrm>
            <a:off x="5697409" y="1424704"/>
            <a:ext cx="371900" cy="2365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0" name="CuadroTexto 29">
            <a:extLst>
              <a:ext uri="{FF2B5EF4-FFF2-40B4-BE49-F238E27FC236}">
                <a16:creationId xmlns:a16="http://schemas.microsoft.com/office/drawing/2014/main" xmlns="" id="{18CDD1EA-BD6C-4808-A3A2-6DAA1199EDF4}"/>
              </a:ext>
            </a:extLst>
          </p:cNvPr>
          <p:cNvSpPr txBox="1"/>
          <p:nvPr/>
        </p:nvSpPr>
        <p:spPr>
          <a:xfrm>
            <a:off x="7056954" y="2233641"/>
            <a:ext cx="1982451" cy="1015663"/>
          </a:xfrm>
          <a:prstGeom prst="rect">
            <a:avLst/>
          </a:prstGeom>
          <a:noFill/>
        </p:spPr>
        <p:txBody>
          <a:bodyPr wrap="square" rtlCol="0">
            <a:spAutoFit/>
          </a:bodyPr>
          <a:lstStyle/>
          <a:p>
            <a:r>
              <a:rPr lang="en-US" sz="1200" dirty="0"/>
              <a:t>To compensate the State for abuses and legalize the lands of thousands of families, small producers and demobilized soldiers</a:t>
            </a:r>
            <a:endParaRPr lang="x-none" sz="1200" dirty="0"/>
          </a:p>
        </p:txBody>
      </p:sp>
      <p:sp>
        <p:nvSpPr>
          <p:cNvPr id="31" name="Flecha: a la derecha con bandas 30">
            <a:extLst>
              <a:ext uri="{FF2B5EF4-FFF2-40B4-BE49-F238E27FC236}">
                <a16:creationId xmlns:a16="http://schemas.microsoft.com/office/drawing/2014/main" xmlns="" id="{D87B9CB1-629A-4616-8789-84923CE14440}"/>
              </a:ext>
            </a:extLst>
          </p:cNvPr>
          <p:cNvSpPr/>
          <p:nvPr/>
        </p:nvSpPr>
        <p:spPr>
          <a:xfrm>
            <a:off x="6576703" y="2490190"/>
            <a:ext cx="371900" cy="2365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CuadroTexto 31">
            <a:extLst>
              <a:ext uri="{FF2B5EF4-FFF2-40B4-BE49-F238E27FC236}">
                <a16:creationId xmlns:a16="http://schemas.microsoft.com/office/drawing/2014/main" xmlns="" id="{2063A3CC-08FA-4804-A840-2DEB6650EBDE}"/>
              </a:ext>
            </a:extLst>
          </p:cNvPr>
          <p:cNvSpPr txBox="1"/>
          <p:nvPr/>
        </p:nvSpPr>
        <p:spPr>
          <a:xfrm>
            <a:off x="457200" y="1266288"/>
            <a:ext cx="2024846" cy="461665"/>
          </a:xfrm>
          <a:prstGeom prst="rect">
            <a:avLst/>
          </a:prstGeom>
          <a:noFill/>
        </p:spPr>
        <p:txBody>
          <a:bodyPr wrap="square" rtlCol="0">
            <a:spAutoFit/>
          </a:bodyPr>
          <a:lstStyle/>
          <a:p>
            <a:r>
              <a:rPr lang="en-US" sz="1200" dirty="0"/>
              <a:t>To curb real estate abuse over Private and State areas.</a:t>
            </a:r>
            <a:endParaRPr lang="x-none" sz="1200" dirty="0"/>
          </a:p>
        </p:txBody>
      </p:sp>
    </p:spTree>
    <p:extLst>
      <p:ext uri="{BB962C8B-B14F-4D97-AF65-F5344CB8AC3E}">
        <p14:creationId xmlns:p14="http://schemas.microsoft.com/office/powerpoint/2010/main" val="233543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1"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9AF217-5793-4235-965D-1122054CD2EB}"/>
              </a:ext>
            </a:extLst>
          </p:cNvPr>
          <p:cNvSpPr>
            <a:spLocks noGrp="1"/>
          </p:cNvSpPr>
          <p:nvPr>
            <p:ph type="ctrTitle"/>
          </p:nvPr>
        </p:nvSpPr>
        <p:spPr>
          <a:xfrm>
            <a:off x="179512" y="136525"/>
            <a:ext cx="8712968" cy="593064"/>
          </a:xfrm>
          <a:solidFill>
            <a:schemeClr val="tx2"/>
          </a:solidFill>
        </p:spPr>
        <p:txBody>
          <a:bodyPr>
            <a:noAutofit/>
          </a:bodyPr>
          <a:lstStyle/>
          <a:p>
            <a:r>
              <a:rPr lang="en-US" sz="2400" b="1" dirty="0">
                <a:solidFill>
                  <a:schemeClr val="bg1"/>
                </a:solidFill>
                <a:latin typeface="Courier New" panose="02070309020205020404" pitchFamily="49" charset="0"/>
                <a:cs typeface="Courier New" panose="02070309020205020404" pitchFamily="49" charset="0"/>
              </a:rPr>
              <a:t>And we started working to:</a:t>
            </a:r>
            <a:endParaRPr lang="x-none" sz="2400" b="1" dirty="0">
              <a:solidFill>
                <a:schemeClr val="bg1"/>
              </a:solidFill>
              <a:latin typeface="Courier New" panose="02070309020205020404" pitchFamily="49" charset="0"/>
              <a:cs typeface="Courier New" panose="02070309020205020404" pitchFamily="49" charset="0"/>
            </a:endParaRPr>
          </a:p>
        </p:txBody>
      </p:sp>
      <p:sp>
        <p:nvSpPr>
          <p:cNvPr id="4" name="Marcador de fecha 3">
            <a:extLst>
              <a:ext uri="{FF2B5EF4-FFF2-40B4-BE49-F238E27FC236}">
                <a16:creationId xmlns:a16="http://schemas.microsoft.com/office/drawing/2014/main" xmlns="" id="{F4500F18-217B-44A9-9E3C-4F4F935C48BF}"/>
              </a:ext>
            </a:extLst>
          </p:cNvPr>
          <p:cNvSpPr>
            <a:spLocks noGrp="1"/>
          </p:cNvSpPr>
          <p:nvPr>
            <p:ph type="dt" sz="half" idx="10"/>
          </p:nvPr>
        </p:nvSpPr>
        <p:spPr/>
        <p:txBody>
          <a:bodyPr/>
          <a:lstStyle/>
          <a:p>
            <a:fld id="{C910D4B3-8116-475E-A4C5-6EA450056325}" type="datetime1">
              <a:rPr lang="es-NI" smtClean="0"/>
              <a:t>03/08/2020</a:t>
            </a:fld>
            <a:endParaRPr lang="es-NI"/>
          </a:p>
        </p:txBody>
      </p:sp>
      <p:sp>
        <p:nvSpPr>
          <p:cNvPr id="7" name="CuadroTexto 6">
            <a:extLst>
              <a:ext uri="{FF2B5EF4-FFF2-40B4-BE49-F238E27FC236}">
                <a16:creationId xmlns:a16="http://schemas.microsoft.com/office/drawing/2014/main" xmlns="" id="{8C2A6E6A-9264-4058-BB0E-7EE44F65B976}"/>
              </a:ext>
            </a:extLst>
          </p:cNvPr>
          <p:cNvSpPr txBox="1"/>
          <p:nvPr/>
        </p:nvSpPr>
        <p:spPr>
          <a:xfrm>
            <a:off x="373324" y="863998"/>
            <a:ext cx="7355160" cy="492443"/>
          </a:xfrm>
          <a:prstGeom prst="rect">
            <a:avLst/>
          </a:prstGeom>
          <a:solidFill>
            <a:schemeClr val="accent1">
              <a:lumMod val="20000"/>
              <a:lumOff val="80000"/>
            </a:schemeClr>
          </a:solidFill>
        </p:spPr>
        <p:txBody>
          <a:bodyPr wrap="square" rtlCol="0">
            <a:spAutoFit/>
          </a:bodyPr>
          <a:lstStyle/>
          <a:p>
            <a:r>
              <a:rPr lang="en-US" sz="1300" b="1" dirty="0"/>
              <a:t>Create a State Assets Unit: </a:t>
            </a:r>
            <a:r>
              <a:rPr lang="en-US" sz="1300" dirty="0"/>
              <a:t>Derived from the recovery of the Residual Assets from the Extinct Banks (BAMER, BANCAFE, BANIC, INTERBANK and BANCOSUR):</a:t>
            </a:r>
            <a:endParaRPr lang="es-NI" sz="1300" dirty="0"/>
          </a:p>
        </p:txBody>
      </p:sp>
      <p:sp>
        <p:nvSpPr>
          <p:cNvPr id="8" name="Rectángulo 7">
            <a:extLst>
              <a:ext uri="{FF2B5EF4-FFF2-40B4-BE49-F238E27FC236}">
                <a16:creationId xmlns:a16="http://schemas.microsoft.com/office/drawing/2014/main" xmlns="" id="{0F164513-F09F-4271-A81F-5A2D2BE2D399}"/>
              </a:ext>
            </a:extLst>
          </p:cNvPr>
          <p:cNvSpPr/>
          <p:nvPr/>
        </p:nvSpPr>
        <p:spPr>
          <a:xfrm>
            <a:off x="379065" y="5980835"/>
            <a:ext cx="7343676" cy="492443"/>
          </a:xfrm>
          <a:prstGeom prst="rect">
            <a:avLst/>
          </a:prstGeom>
          <a:solidFill>
            <a:srgbClr val="FFFF00"/>
          </a:solidFill>
        </p:spPr>
        <p:txBody>
          <a:bodyPr wrap="square">
            <a:spAutoFit/>
          </a:bodyPr>
          <a:lstStyle/>
          <a:p>
            <a:pPr algn="just">
              <a:spcAft>
                <a:spcPts val="600"/>
              </a:spcAft>
              <a:defRPr/>
            </a:pPr>
            <a:r>
              <a:rPr lang="en-US" sz="1300" b="1" dirty="0"/>
              <a:t>Close the Waiver: </a:t>
            </a:r>
            <a:r>
              <a:rPr lang="en-US" sz="1300" dirty="0"/>
              <a:t>As of 2007, we received </a:t>
            </a:r>
            <a:r>
              <a:rPr lang="en-US" sz="1300" b="1" dirty="0"/>
              <a:t>678 assets, </a:t>
            </a:r>
            <a:r>
              <a:rPr lang="en-US" sz="1300" dirty="0"/>
              <a:t>belonging to </a:t>
            </a:r>
            <a:r>
              <a:rPr lang="en-US" sz="1300" b="1" dirty="0"/>
              <a:t>325 citizens (</a:t>
            </a:r>
            <a:r>
              <a:rPr lang="en-US" sz="1300" b="1" u="sng" dirty="0"/>
              <a:t>of which only 17 were true Americans</a:t>
            </a:r>
            <a:r>
              <a:rPr lang="en-US" sz="1300" b="1" dirty="0"/>
              <a:t>) </a:t>
            </a:r>
            <a:r>
              <a:rPr lang="en-US" sz="1300" dirty="0"/>
              <a:t>as pending settlement.</a:t>
            </a:r>
            <a:endParaRPr lang="es-NI" sz="1300" dirty="0"/>
          </a:p>
        </p:txBody>
      </p:sp>
      <p:sp>
        <p:nvSpPr>
          <p:cNvPr id="9" name="CuadroTexto 8">
            <a:extLst>
              <a:ext uri="{FF2B5EF4-FFF2-40B4-BE49-F238E27FC236}">
                <a16:creationId xmlns:a16="http://schemas.microsoft.com/office/drawing/2014/main" xmlns="" id="{FFA76796-9049-4FC4-AC28-90E33544F275}"/>
              </a:ext>
            </a:extLst>
          </p:cNvPr>
          <p:cNvSpPr txBox="1"/>
          <p:nvPr/>
        </p:nvSpPr>
        <p:spPr>
          <a:xfrm>
            <a:off x="388132" y="1535101"/>
            <a:ext cx="7355160" cy="492443"/>
          </a:xfrm>
          <a:prstGeom prst="rect">
            <a:avLst/>
          </a:prstGeom>
          <a:solidFill>
            <a:srgbClr val="FFFF00"/>
          </a:solidFill>
        </p:spPr>
        <p:txBody>
          <a:bodyPr wrap="square" rtlCol="0">
            <a:spAutoFit/>
          </a:bodyPr>
          <a:lstStyle/>
          <a:p>
            <a:r>
              <a:rPr lang="en-US" sz="1300" b="1" dirty="0"/>
              <a:t>Stop Irregular Indemnities: </a:t>
            </a:r>
            <a:r>
              <a:rPr lang="en-US" sz="1300" dirty="0"/>
              <a:t>We guarantee that the Claimants presented their documents correctly and we verified that they had no debts with the National Financial system. We dismissed assets with debt issues.</a:t>
            </a:r>
            <a:endParaRPr lang="es-NI" sz="1300" dirty="0"/>
          </a:p>
        </p:txBody>
      </p:sp>
      <p:sp>
        <p:nvSpPr>
          <p:cNvPr id="10" name="CuadroTexto 9">
            <a:extLst>
              <a:ext uri="{FF2B5EF4-FFF2-40B4-BE49-F238E27FC236}">
                <a16:creationId xmlns:a16="http://schemas.microsoft.com/office/drawing/2014/main" xmlns="" id="{A12236F6-B941-4387-B088-818710FAEDD4}"/>
              </a:ext>
            </a:extLst>
          </p:cNvPr>
          <p:cNvSpPr txBox="1"/>
          <p:nvPr/>
        </p:nvSpPr>
        <p:spPr>
          <a:xfrm>
            <a:off x="373323" y="2206478"/>
            <a:ext cx="7355160" cy="492443"/>
          </a:xfrm>
          <a:prstGeom prst="rect">
            <a:avLst/>
          </a:prstGeom>
          <a:solidFill>
            <a:schemeClr val="accent1">
              <a:lumMod val="20000"/>
              <a:lumOff val="80000"/>
            </a:schemeClr>
          </a:solidFill>
        </p:spPr>
        <p:txBody>
          <a:bodyPr wrap="square" rtlCol="0">
            <a:spAutoFit/>
          </a:bodyPr>
          <a:lstStyle/>
          <a:p>
            <a:r>
              <a:rPr lang="en-US" sz="1300" b="1" dirty="0"/>
              <a:t>Apply the Agricultural Law of 1917: </a:t>
            </a:r>
            <a:r>
              <a:rPr lang="en-US" sz="1300" dirty="0"/>
              <a:t>On properties adjacent to rivers, lakes, lagoons and coasts, that by rule of law belong to the Nicaraguan State and we stopped the Land Trafficking at the national level.</a:t>
            </a:r>
            <a:endParaRPr lang="es-NI" sz="1400" dirty="0"/>
          </a:p>
        </p:txBody>
      </p:sp>
      <p:sp>
        <p:nvSpPr>
          <p:cNvPr id="12" name="CuadroTexto 11">
            <a:extLst>
              <a:ext uri="{FF2B5EF4-FFF2-40B4-BE49-F238E27FC236}">
                <a16:creationId xmlns:a16="http://schemas.microsoft.com/office/drawing/2014/main" xmlns="" id="{CFC027C9-1DA2-4EB2-8770-4162070C8652}"/>
              </a:ext>
            </a:extLst>
          </p:cNvPr>
          <p:cNvSpPr txBox="1"/>
          <p:nvPr/>
        </p:nvSpPr>
        <p:spPr>
          <a:xfrm>
            <a:off x="388132" y="2882995"/>
            <a:ext cx="7355160" cy="492443"/>
          </a:xfrm>
          <a:prstGeom prst="rect">
            <a:avLst/>
          </a:prstGeom>
          <a:solidFill>
            <a:srgbClr val="FFFF00"/>
          </a:solidFill>
        </p:spPr>
        <p:txBody>
          <a:bodyPr wrap="square" rtlCol="0">
            <a:spAutoFit/>
          </a:bodyPr>
          <a:lstStyle/>
          <a:p>
            <a:r>
              <a:rPr lang="en-US" sz="1300" b="1" dirty="0">
                <a:latin typeface="Calibri" pitchFamily="34" charset="0"/>
              </a:rPr>
              <a:t>Strengthen coordination with the Commission for Peace and Reconciliation: </a:t>
            </a:r>
            <a:r>
              <a:rPr lang="en-US" sz="1300" dirty="0">
                <a:latin typeface="Calibri" pitchFamily="34" charset="0"/>
              </a:rPr>
              <a:t>For the attention and resolution of property conflicts, thus contributing to social peace.</a:t>
            </a:r>
            <a:endParaRPr lang="x-none" sz="1300" dirty="0"/>
          </a:p>
        </p:txBody>
      </p:sp>
      <p:sp>
        <p:nvSpPr>
          <p:cNvPr id="14" name="CuadroTexto 13">
            <a:extLst>
              <a:ext uri="{FF2B5EF4-FFF2-40B4-BE49-F238E27FC236}">
                <a16:creationId xmlns:a16="http://schemas.microsoft.com/office/drawing/2014/main" xmlns="" id="{E1158B22-BCC4-4245-B58C-63FCD49013B6}"/>
              </a:ext>
            </a:extLst>
          </p:cNvPr>
          <p:cNvSpPr txBox="1"/>
          <p:nvPr/>
        </p:nvSpPr>
        <p:spPr>
          <a:xfrm>
            <a:off x="388132" y="3563380"/>
            <a:ext cx="7355160" cy="692497"/>
          </a:xfrm>
          <a:prstGeom prst="rect">
            <a:avLst/>
          </a:prstGeom>
          <a:solidFill>
            <a:schemeClr val="accent1">
              <a:lumMod val="20000"/>
              <a:lumOff val="80000"/>
            </a:schemeClr>
          </a:solidFill>
        </p:spPr>
        <p:txBody>
          <a:bodyPr wrap="square" rtlCol="0">
            <a:spAutoFit/>
          </a:bodyPr>
          <a:lstStyle/>
          <a:p>
            <a:r>
              <a:rPr lang="en-US" sz="1300" b="1" dirty="0">
                <a:latin typeface="Calibri" pitchFamily="34" charset="0"/>
              </a:rPr>
              <a:t>Consolidate a Demarcation and Land Titling Process for the Indigenous Communities of the Caribbean Coast: </a:t>
            </a:r>
            <a:r>
              <a:rPr lang="en-US" sz="1300" dirty="0">
                <a:latin typeface="Calibri" pitchFamily="34" charset="0"/>
              </a:rPr>
              <a:t>Under the Framework of its Law No. 445 that harmonizes culture, traditions and customs of its inhabitants.</a:t>
            </a:r>
          </a:p>
        </p:txBody>
      </p:sp>
      <p:sp>
        <p:nvSpPr>
          <p:cNvPr id="16" name="CuadroTexto 15">
            <a:extLst>
              <a:ext uri="{FF2B5EF4-FFF2-40B4-BE49-F238E27FC236}">
                <a16:creationId xmlns:a16="http://schemas.microsoft.com/office/drawing/2014/main" xmlns="" id="{68CE9B2E-96E5-4255-BD1B-C282E809B0EA}"/>
              </a:ext>
            </a:extLst>
          </p:cNvPr>
          <p:cNvSpPr txBox="1"/>
          <p:nvPr/>
        </p:nvSpPr>
        <p:spPr>
          <a:xfrm>
            <a:off x="388132" y="4435883"/>
            <a:ext cx="7355160" cy="692497"/>
          </a:xfrm>
          <a:prstGeom prst="rect">
            <a:avLst/>
          </a:prstGeom>
          <a:solidFill>
            <a:srgbClr val="FFFF00"/>
          </a:solidFill>
        </p:spPr>
        <p:txBody>
          <a:bodyPr wrap="square" rtlCol="0">
            <a:spAutoFit/>
          </a:bodyPr>
          <a:lstStyle/>
          <a:p>
            <a:r>
              <a:rPr lang="en-US" sz="1300" b="1" dirty="0">
                <a:latin typeface="Calibri" pitchFamily="34" charset="0"/>
              </a:rPr>
              <a:t>Guarantee the legality for properties where State institutions operate: </a:t>
            </a:r>
            <a:r>
              <a:rPr lang="en-US" sz="1300" dirty="0">
                <a:latin typeface="Calibri" pitchFamily="34" charset="0"/>
              </a:rPr>
              <a:t>To prevent these from being dispossessed: Schools, Hospitals, Health Centers, Police Stations and other institutions of the Executive Power.</a:t>
            </a:r>
            <a:endParaRPr lang="x-none" sz="1300" dirty="0"/>
          </a:p>
        </p:txBody>
      </p:sp>
      <p:sp>
        <p:nvSpPr>
          <p:cNvPr id="17" name="Rectángulo 16">
            <a:extLst>
              <a:ext uri="{FF2B5EF4-FFF2-40B4-BE49-F238E27FC236}">
                <a16:creationId xmlns:a16="http://schemas.microsoft.com/office/drawing/2014/main" xmlns="" id="{B0416E3A-0C55-4BD7-A7C3-D4F4371D1399}"/>
              </a:ext>
            </a:extLst>
          </p:cNvPr>
          <p:cNvSpPr/>
          <p:nvPr/>
        </p:nvSpPr>
        <p:spPr>
          <a:xfrm>
            <a:off x="4716016" y="6021288"/>
            <a:ext cx="4572000" cy="369332"/>
          </a:xfrm>
          <a:prstGeom prst="rect">
            <a:avLst/>
          </a:prstGeom>
        </p:spPr>
        <p:txBody>
          <a:bodyPr>
            <a:spAutoFit/>
          </a:bodyPr>
          <a:lstStyle/>
          <a:p>
            <a:r>
              <a:rPr lang="es-NI" b="1" dirty="0">
                <a:latin typeface="Calibri" pitchFamily="34" charset="0"/>
              </a:rPr>
              <a:t>. </a:t>
            </a:r>
            <a:endParaRPr lang="x-none" dirty="0"/>
          </a:p>
        </p:txBody>
      </p:sp>
      <p:sp>
        <p:nvSpPr>
          <p:cNvPr id="18" name="CuadroTexto 17">
            <a:extLst>
              <a:ext uri="{FF2B5EF4-FFF2-40B4-BE49-F238E27FC236}">
                <a16:creationId xmlns:a16="http://schemas.microsoft.com/office/drawing/2014/main" xmlns="" id="{91C203D8-3EF5-4349-93F9-1CB814F7BB74}"/>
              </a:ext>
            </a:extLst>
          </p:cNvPr>
          <p:cNvSpPr txBox="1"/>
          <p:nvPr/>
        </p:nvSpPr>
        <p:spPr>
          <a:xfrm>
            <a:off x="374869" y="5308386"/>
            <a:ext cx="7355160" cy="492443"/>
          </a:xfrm>
          <a:prstGeom prst="rect">
            <a:avLst/>
          </a:prstGeom>
          <a:solidFill>
            <a:schemeClr val="accent1">
              <a:lumMod val="20000"/>
              <a:lumOff val="80000"/>
            </a:schemeClr>
          </a:solidFill>
        </p:spPr>
        <p:txBody>
          <a:bodyPr wrap="square" rtlCol="0">
            <a:spAutoFit/>
          </a:bodyPr>
          <a:lstStyle/>
          <a:p>
            <a:r>
              <a:rPr lang="en-US" sz="1300" b="1" dirty="0">
                <a:latin typeface="Calibri" pitchFamily="34" charset="0"/>
              </a:rPr>
              <a:t>Ensure the qualification to the beneficiaries of the Urban and Rural social reform: </a:t>
            </a:r>
            <a:r>
              <a:rPr lang="en-US" sz="1300" dirty="0">
                <a:latin typeface="Calibri" pitchFamily="34" charset="0"/>
              </a:rPr>
              <a:t>With a true gender equity.</a:t>
            </a:r>
            <a:endParaRPr lang="x-none" sz="1300" dirty="0"/>
          </a:p>
        </p:txBody>
      </p:sp>
    </p:spTree>
    <p:extLst>
      <p:ext uri="{BB962C8B-B14F-4D97-AF65-F5344CB8AC3E}">
        <p14:creationId xmlns:p14="http://schemas.microsoft.com/office/powerpoint/2010/main" val="275107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0595" y="83453"/>
            <a:ext cx="3168352" cy="1875272"/>
          </a:xfrm>
          <a:solidFill>
            <a:schemeClr val="tx2"/>
          </a:solidFill>
        </p:spPr>
        <p:txBody>
          <a:bodyPr>
            <a:noAutofit/>
          </a:bodyPr>
          <a:lstStyle/>
          <a:p>
            <a:r>
              <a:rPr lang="en-US" sz="2400" b="1" dirty="0">
                <a:solidFill>
                  <a:schemeClr val="bg1"/>
                </a:solidFill>
                <a:latin typeface="Courier New" pitchFamily="49" charset="0"/>
                <a:cs typeface="Courier New" pitchFamily="49" charset="0"/>
              </a:rPr>
              <a:t>With ordered structures; The GRUN has issued:</a:t>
            </a:r>
            <a:endParaRPr lang="es-NI" sz="2400" b="1" dirty="0">
              <a:solidFill>
                <a:schemeClr val="bg1"/>
              </a:solidFill>
              <a:latin typeface="Courier New" pitchFamily="49" charset="0"/>
              <a:cs typeface="Courier New" pitchFamily="49" charset="0"/>
            </a:endParaRPr>
          </a:p>
        </p:txBody>
      </p:sp>
      <p:sp>
        <p:nvSpPr>
          <p:cNvPr id="3" name="2 Subtítulo"/>
          <p:cNvSpPr>
            <a:spLocks noGrp="1"/>
          </p:cNvSpPr>
          <p:nvPr>
            <p:ph type="subTitle" idx="1"/>
          </p:nvPr>
        </p:nvSpPr>
        <p:spPr>
          <a:xfrm>
            <a:off x="3851920" y="482983"/>
            <a:ext cx="4885880" cy="921221"/>
          </a:xfrm>
          <a:solidFill>
            <a:srgbClr val="FFFF00"/>
          </a:solidFill>
        </p:spPr>
        <p:txBody>
          <a:bodyPr>
            <a:normAutofit fontScale="77500" lnSpcReduction="20000"/>
          </a:bodyPr>
          <a:lstStyle/>
          <a:p>
            <a:r>
              <a:rPr lang="en-US" sz="3000" b="1" dirty="0">
                <a:solidFill>
                  <a:schemeClr val="tx1"/>
                </a:solidFill>
              </a:rPr>
              <a:t>434,653 </a:t>
            </a:r>
            <a:r>
              <a:rPr lang="en-US" sz="3000" dirty="0">
                <a:solidFill>
                  <a:schemeClr val="tx1"/>
                </a:solidFill>
              </a:rPr>
              <a:t>Property Titles; restoring the right to </a:t>
            </a:r>
            <a:r>
              <a:rPr lang="en-US" sz="3000" b="1" dirty="0">
                <a:solidFill>
                  <a:schemeClr val="tx1"/>
                </a:solidFill>
              </a:rPr>
              <a:t>1.8 </a:t>
            </a:r>
            <a:r>
              <a:rPr lang="en-US" sz="3000" dirty="0">
                <a:solidFill>
                  <a:schemeClr val="tx1"/>
                </a:solidFill>
              </a:rPr>
              <a:t>million Nicaraguan families.</a:t>
            </a:r>
            <a:endParaRPr lang="es-NI" sz="3000" dirty="0">
              <a:solidFill>
                <a:schemeClr val="tx1"/>
              </a:solidFill>
            </a:endParaRPr>
          </a:p>
        </p:txBody>
      </p:sp>
      <p:graphicFrame>
        <p:nvGraphicFramePr>
          <p:cNvPr id="4" name="3 Diagrama"/>
          <p:cNvGraphicFramePr/>
          <p:nvPr>
            <p:extLst>
              <p:ext uri="{D42A27DB-BD31-4B8C-83A1-F6EECF244321}">
                <p14:modId xmlns:p14="http://schemas.microsoft.com/office/powerpoint/2010/main" val="1225441540"/>
              </p:ext>
            </p:extLst>
          </p:nvPr>
        </p:nvGraphicFramePr>
        <p:xfrm>
          <a:off x="179512" y="1976649"/>
          <a:ext cx="3168352"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3238108877"/>
              </p:ext>
            </p:extLst>
          </p:nvPr>
        </p:nvGraphicFramePr>
        <p:xfrm>
          <a:off x="172627" y="4293431"/>
          <a:ext cx="3168352" cy="25518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6 Diagrama"/>
          <p:cNvGraphicFramePr/>
          <p:nvPr>
            <p:extLst>
              <p:ext uri="{D42A27DB-BD31-4B8C-83A1-F6EECF244321}">
                <p14:modId xmlns:p14="http://schemas.microsoft.com/office/powerpoint/2010/main" val="3173984860"/>
              </p:ext>
            </p:extLst>
          </p:nvPr>
        </p:nvGraphicFramePr>
        <p:xfrm>
          <a:off x="3635896" y="2348880"/>
          <a:ext cx="2808312" cy="280831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3 Diagrama">
            <a:extLst>
              <a:ext uri="{FF2B5EF4-FFF2-40B4-BE49-F238E27FC236}">
                <a16:creationId xmlns:a16="http://schemas.microsoft.com/office/drawing/2014/main" xmlns="" id="{3CE5C5D5-3CBA-4616-BDA4-53FFD7B2EEB3}"/>
              </a:ext>
            </a:extLst>
          </p:cNvPr>
          <p:cNvGraphicFramePr/>
          <p:nvPr>
            <p:extLst>
              <p:ext uri="{D42A27DB-BD31-4B8C-83A1-F6EECF244321}">
                <p14:modId xmlns:p14="http://schemas.microsoft.com/office/powerpoint/2010/main" val="1471154645"/>
              </p:ext>
            </p:extLst>
          </p:nvPr>
        </p:nvGraphicFramePr>
        <p:xfrm>
          <a:off x="2987824" y="1971649"/>
          <a:ext cx="3168352" cy="230425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3" name="3 Diagrama">
            <a:extLst>
              <a:ext uri="{FF2B5EF4-FFF2-40B4-BE49-F238E27FC236}">
                <a16:creationId xmlns:a16="http://schemas.microsoft.com/office/drawing/2014/main" xmlns="" id="{35FCFDA6-1B0F-4820-A04A-335D4219EFE7}"/>
              </a:ext>
            </a:extLst>
          </p:cNvPr>
          <p:cNvGraphicFramePr/>
          <p:nvPr>
            <p:extLst>
              <p:ext uri="{D42A27DB-BD31-4B8C-83A1-F6EECF244321}">
                <p14:modId xmlns:p14="http://schemas.microsoft.com/office/powerpoint/2010/main" val="2625684784"/>
              </p:ext>
            </p:extLst>
          </p:nvPr>
        </p:nvGraphicFramePr>
        <p:xfrm>
          <a:off x="3000656" y="4288829"/>
          <a:ext cx="3142687" cy="251048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4" name="3 Diagrama">
            <a:extLst>
              <a:ext uri="{FF2B5EF4-FFF2-40B4-BE49-F238E27FC236}">
                <a16:creationId xmlns:a16="http://schemas.microsoft.com/office/drawing/2014/main" xmlns="" id="{F69C0C29-6031-49A3-9525-CCE2779CC7DD}"/>
              </a:ext>
            </a:extLst>
          </p:cNvPr>
          <p:cNvGraphicFramePr/>
          <p:nvPr>
            <p:extLst>
              <p:ext uri="{D42A27DB-BD31-4B8C-83A1-F6EECF244321}">
                <p14:modId xmlns:p14="http://schemas.microsoft.com/office/powerpoint/2010/main" val="2579434754"/>
              </p:ext>
            </p:extLst>
          </p:nvPr>
        </p:nvGraphicFramePr>
        <p:xfrm>
          <a:off x="5914850" y="1959123"/>
          <a:ext cx="3168352" cy="2304256"/>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15" name="Flecha: hacia abajo 14">
            <a:extLst>
              <a:ext uri="{FF2B5EF4-FFF2-40B4-BE49-F238E27FC236}">
                <a16:creationId xmlns:a16="http://schemas.microsoft.com/office/drawing/2014/main" xmlns="" id="{611684BD-E2DE-422E-A565-396F24DEFF7B}"/>
              </a:ext>
            </a:extLst>
          </p:cNvPr>
          <p:cNvSpPr/>
          <p:nvPr/>
        </p:nvSpPr>
        <p:spPr>
          <a:xfrm>
            <a:off x="7884368" y="3068960"/>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lecha: a la derecha 15">
            <a:extLst>
              <a:ext uri="{FF2B5EF4-FFF2-40B4-BE49-F238E27FC236}">
                <a16:creationId xmlns:a16="http://schemas.microsoft.com/office/drawing/2014/main" xmlns="" id="{59B43767-1EBC-49FE-8D32-A22E3B64D120}"/>
              </a:ext>
            </a:extLst>
          </p:cNvPr>
          <p:cNvSpPr/>
          <p:nvPr/>
        </p:nvSpPr>
        <p:spPr>
          <a:xfrm>
            <a:off x="3340979" y="836712"/>
            <a:ext cx="582949" cy="504056"/>
          </a:xfrm>
          <a:prstGeom prst="rightArrow">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53063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88F2064-0ADF-4A08-9BD4-82892C48714D}"/>
              </a:ext>
            </a:extLst>
          </p:cNvPr>
          <p:cNvSpPr>
            <a:spLocks noGrp="1"/>
          </p:cNvSpPr>
          <p:nvPr>
            <p:ph type="ctrTitle"/>
          </p:nvPr>
        </p:nvSpPr>
        <p:spPr>
          <a:xfrm>
            <a:off x="457200" y="332656"/>
            <a:ext cx="7772400" cy="1470025"/>
          </a:xfrm>
          <a:solidFill>
            <a:schemeClr val="tx2"/>
          </a:solidFill>
        </p:spPr>
        <p:txBody>
          <a:bodyPr>
            <a:noAutofit/>
          </a:bodyPr>
          <a:lstStyle/>
          <a:p>
            <a:r>
              <a:rPr lang="en-US" sz="2600" b="1" dirty="0">
                <a:solidFill>
                  <a:schemeClr val="bg1"/>
                </a:solidFill>
                <a:latin typeface="Courier New" panose="02070309020205020404" pitchFamily="49" charset="0"/>
                <a:cs typeface="Courier New" panose="02070309020205020404" pitchFamily="49" charset="0"/>
              </a:rPr>
              <a:t>Land Titling compared to the 16 years of neoliberal governments: </a:t>
            </a:r>
            <a:br>
              <a:rPr lang="en-US" sz="2600" b="1" dirty="0">
                <a:solidFill>
                  <a:schemeClr val="bg1"/>
                </a:solidFill>
                <a:latin typeface="Courier New" panose="02070309020205020404" pitchFamily="49" charset="0"/>
                <a:cs typeface="Courier New" panose="02070309020205020404" pitchFamily="49" charset="0"/>
              </a:rPr>
            </a:br>
            <a:r>
              <a:rPr lang="x-none" sz="2600" b="1" dirty="0">
                <a:solidFill>
                  <a:schemeClr val="bg1"/>
                </a:solidFill>
                <a:latin typeface="Courier New" panose="02070309020205020404" pitchFamily="49" charset="0"/>
                <a:cs typeface="Courier New" panose="02070309020205020404" pitchFamily="49" charset="0"/>
              </a:rPr>
              <a:t>1990-2006</a:t>
            </a:r>
          </a:p>
        </p:txBody>
      </p:sp>
      <p:sp>
        <p:nvSpPr>
          <p:cNvPr id="4" name="Marcador de fecha 3">
            <a:extLst>
              <a:ext uri="{FF2B5EF4-FFF2-40B4-BE49-F238E27FC236}">
                <a16:creationId xmlns:a16="http://schemas.microsoft.com/office/drawing/2014/main" xmlns="" id="{5ED61FA2-BACB-4D3D-8996-6CDC5B1ED6A8}"/>
              </a:ext>
            </a:extLst>
          </p:cNvPr>
          <p:cNvSpPr>
            <a:spLocks noGrp="1"/>
          </p:cNvSpPr>
          <p:nvPr>
            <p:ph type="dt" sz="half" idx="10"/>
          </p:nvPr>
        </p:nvSpPr>
        <p:spPr/>
        <p:txBody>
          <a:bodyPr/>
          <a:lstStyle/>
          <a:p>
            <a:fld id="{C910D4B3-8116-475E-A4C5-6EA450056325}" type="datetime1">
              <a:rPr lang="es-NI" smtClean="0"/>
              <a:t>03/08/2020</a:t>
            </a:fld>
            <a:endParaRPr lang="es-NI"/>
          </a:p>
        </p:txBody>
      </p:sp>
      <p:graphicFrame>
        <p:nvGraphicFramePr>
          <p:cNvPr id="8" name="Gráfico 7">
            <a:extLst>
              <a:ext uri="{FF2B5EF4-FFF2-40B4-BE49-F238E27FC236}">
                <a16:creationId xmlns:a16="http://schemas.microsoft.com/office/drawing/2014/main" xmlns="" id="{4A8CF5BA-00E2-4CE6-9B67-6964AF215CB9}"/>
              </a:ext>
            </a:extLst>
          </p:cNvPr>
          <p:cNvGraphicFramePr/>
          <p:nvPr>
            <p:extLst>
              <p:ext uri="{D42A27DB-BD31-4B8C-83A1-F6EECF244321}">
                <p14:modId xmlns:p14="http://schemas.microsoft.com/office/powerpoint/2010/main" val="836305129"/>
              </p:ext>
            </p:extLst>
          </p:nvPr>
        </p:nvGraphicFramePr>
        <p:xfrm>
          <a:off x="827584" y="1916832"/>
          <a:ext cx="7402016"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a:extLst>
              <a:ext uri="{FF2B5EF4-FFF2-40B4-BE49-F238E27FC236}">
                <a16:creationId xmlns:a16="http://schemas.microsoft.com/office/drawing/2014/main" xmlns="" id="{046E52AC-9E3F-4ED0-9105-13F7789D351B}"/>
              </a:ext>
            </a:extLst>
          </p:cNvPr>
          <p:cNvSpPr txBox="1"/>
          <p:nvPr/>
        </p:nvSpPr>
        <p:spPr>
          <a:xfrm>
            <a:off x="7092280" y="2420888"/>
            <a:ext cx="792088" cy="261610"/>
          </a:xfrm>
          <a:prstGeom prst="rect">
            <a:avLst/>
          </a:prstGeom>
          <a:noFill/>
        </p:spPr>
        <p:txBody>
          <a:bodyPr wrap="square" rtlCol="0">
            <a:spAutoFit/>
          </a:bodyPr>
          <a:lstStyle/>
          <a:p>
            <a:r>
              <a:rPr lang="es-NI" sz="1100" b="1" dirty="0"/>
              <a:t>434,653</a:t>
            </a:r>
            <a:endParaRPr lang="x-none" sz="1100" dirty="0"/>
          </a:p>
        </p:txBody>
      </p:sp>
    </p:spTree>
    <p:extLst>
      <p:ext uri="{BB962C8B-B14F-4D97-AF65-F5344CB8AC3E}">
        <p14:creationId xmlns:p14="http://schemas.microsoft.com/office/powerpoint/2010/main" val="214457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C1899E2-E477-4697-B795-ADC5B295E823}" type="slidenum">
              <a:rPr lang="es-NI" smtClean="0"/>
              <a:t>9</a:t>
            </a:fld>
            <a:endParaRPr lang="es-NI"/>
          </a:p>
        </p:txBody>
      </p:sp>
      <p:sp>
        <p:nvSpPr>
          <p:cNvPr id="9" name="8 CuadroTexto"/>
          <p:cNvSpPr txBox="1"/>
          <p:nvPr/>
        </p:nvSpPr>
        <p:spPr>
          <a:xfrm>
            <a:off x="6948264" y="1772816"/>
            <a:ext cx="1872208" cy="307777"/>
          </a:xfrm>
          <a:prstGeom prst="rect">
            <a:avLst/>
          </a:prstGeom>
          <a:solidFill>
            <a:srgbClr val="FFC000"/>
          </a:solidFill>
        </p:spPr>
        <p:txBody>
          <a:bodyPr wrap="square" rtlCol="0">
            <a:spAutoFit/>
          </a:bodyPr>
          <a:lstStyle/>
          <a:p>
            <a:r>
              <a:rPr lang="es-NI" sz="1400" b="1" dirty="0" err="1"/>
              <a:t>Claimants</a:t>
            </a:r>
            <a:r>
              <a:rPr lang="es-NI" sz="1400" b="1" dirty="0"/>
              <a:t> </a:t>
            </a:r>
            <a:r>
              <a:rPr lang="es-NI" sz="1400" b="1" dirty="0" err="1"/>
              <a:t>accepted</a:t>
            </a:r>
            <a:endParaRPr lang="es-NI" sz="1400" b="1" dirty="0"/>
          </a:p>
        </p:txBody>
      </p:sp>
      <p:graphicFrame>
        <p:nvGraphicFramePr>
          <p:cNvPr id="8" name="4 Gráfico"/>
          <p:cNvGraphicFramePr>
            <a:graphicFrameLocks/>
          </p:cNvGraphicFramePr>
          <p:nvPr>
            <p:extLst>
              <p:ext uri="{D42A27DB-BD31-4B8C-83A1-F6EECF244321}">
                <p14:modId xmlns:p14="http://schemas.microsoft.com/office/powerpoint/2010/main" val="1584284265"/>
              </p:ext>
            </p:extLst>
          </p:nvPr>
        </p:nvGraphicFramePr>
        <p:xfrm>
          <a:off x="229120" y="1412776"/>
          <a:ext cx="6719144" cy="4824536"/>
        </p:xfrm>
        <a:graphic>
          <a:graphicData uri="http://schemas.openxmlformats.org/drawingml/2006/chart">
            <c:chart xmlns:c="http://schemas.openxmlformats.org/drawingml/2006/chart" xmlns:r="http://schemas.openxmlformats.org/officeDocument/2006/relationships" r:id="rId2"/>
          </a:graphicData>
        </a:graphic>
      </p:graphicFrame>
      <p:pic>
        <p:nvPicPr>
          <p:cNvPr id="14" name="13 Imagen"/>
          <p:cNvPicPr/>
          <p:nvPr/>
        </p:nvPicPr>
        <p:blipFill rotWithShape="1">
          <a:blip r:embed="rId3">
            <a:extLst>
              <a:ext uri="{28A0092B-C50C-407E-A947-70E740481C1C}">
                <a14:useLocalDpi xmlns:a14="http://schemas.microsoft.com/office/drawing/2010/main" val="0"/>
              </a:ext>
            </a:extLst>
          </a:blip>
          <a:srcRect l="10075" t="87222" b="1752"/>
          <a:stretch/>
        </p:blipFill>
        <p:spPr bwMode="auto">
          <a:xfrm>
            <a:off x="737856" y="5649058"/>
            <a:ext cx="4603703" cy="593969"/>
          </a:xfrm>
          <a:prstGeom prst="rect">
            <a:avLst/>
          </a:prstGeom>
          <a:noFill/>
          <a:ln>
            <a:noFill/>
          </a:ln>
          <a:extLst>
            <a:ext uri="{53640926-AAD7-44D8-BBD7-CCE9431645EC}">
              <a14:shadowObscured xmlns:a14="http://schemas.microsoft.com/office/drawing/2010/main"/>
            </a:ext>
          </a:extLst>
        </p:spPr>
      </p:pic>
      <p:sp>
        <p:nvSpPr>
          <p:cNvPr id="4" name="3 CuadroTexto"/>
          <p:cNvSpPr txBox="1"/>
          <p:nvPr/>
        </p:nvSpPr>
        <p:spPr>
          <a:xfrm>
            <a:off x="1979712" y="5633270"/>
            <a:ext cx="576064" cy="400110"/>
          </a:xfrm>
          <a:prstGeom prst="rect">
            <a:avLst/>
          </a:prstGeom>
          <a:noFill/>
        </p:spPr>
        <p:txBody>
          <a:bodyPr wrap="square" rtlCol="0">
            <a:spAutoFit/>
          </a:bodyPr>
          <a:lstStyle/>
          <a:p>
            <a:r>
              <a:rPr lang="es-NI" sz="2000" b="1" dirty="0"/>
              <a:t>91</a:t>
            </a:r>
          </a:p>
        </p:txBody>
      </p:sp>
      <p:sp>
        <p:nvSpPr>
          <p:cNvPr id="15" name="14 CuadroTexto"/>
          <p:cNvSpPr txBox="1"/>
          <p:nvPr/>
        </p:nvSpPr>
        <p:spPr>
          <a:xfrm>
            <a:off x="229266" y="5803350"/>
            <a:ext cx="531119" cy="369332"/>
          </a:xfrm>
          <a:prstGeom prst="rect">
            <a:avLst/>
          </a:prstGeom>
          <a:noFill/>
        </p:spPr>
        <p:txBody>
          <a:bodyPr wrap="square" rtlCol="0">
            <a:spAutoFit/>
          </a:bodyPr>
          <a:lstStyle/>
          <a:p>
            <a:r>
              <a:rPr lang="es-NI" sz="1200" b="1" dirty="0"/>
              <a:t>2014</a:t>
            </a:r>
            <a:r>
              <a:rPr lang="es-NI" b="1" dirty="0"/>
              <a:t> </a:t>
            </a:r>
          </a:p>
        </p:txBody>
      </p:sp>
      <p:pic>
        <p:nvPicPr>
          <p:cNvPr id="17" name="16 Imagen"/>
          <p:cNvPicPr/>
          <p:nvPr/>
        </p:nvPicPr>
        <p:blipFill rotWithShape="1">
          <a:blip r:embed="rId3">
            <a:extLst>
              <a:ext uri="{28A0092B-C50C-407E-A947-70E740481C1C}">
                <a14:useLocalDpi xmlns:a14="http://schemas.microsoft.com/office/drawing/2010/main" val="0"/>
              </a:ext>
            </a:extLst>
          </a:blip>
          <a:srcRect l="12054" t="81250" r="50563" b="13039"/>
          <a:stretch/>
        </p:blipFill>
        <p:spPr bwMode="auto">
          <a:xfrm>
            <a:off x="871319" y="5675711"/>
            <a:ext cx="964377" cy="307649"/>
          </a:xfrm>
          <a:prstGeom prst="rect">
            <a:avLst/>
          </a:prstGeom>
          <a:noFill/>
          <a:ln>
            <a:noFill/>
          </a:ln>
          <a:extLst>
            <a:ext uri="{53640926-AAD7-44D8-BBD7-CCE9431645EC}">
              <a14:shadowObscured xmlns:a14="http://schemas.microsoft.com/office/drawing/2010/main"/>
            </a:ext>
          </a:extLst>
        </p:spPr>
      </p:pic>
      <p:sp>
        <p:nvSpPr>
          <p:cNvPr id="22" name="21 CuadroTexto"/>
          <p:cNvSpPr txBox="1"/>
          <p:nvPr/>
        </p:nvSpPr>
        <p:spPr>
          <a:xfrm>
            <a:off x="1086486" y="1165599"/>
            <a:ext cx="6782752" cy="400110"/>
          </a:xfrm>
          <a:prstGeom prst="rect">
            <a:avLst/>
          </a:prstGeom>
          <a:solidFill>
            <a:schemeClr val="tx2"/>
          </a:solidFill>
        </p:spPr>
        <p:txBody>
          <a:bodyPr wrap="square" rtlCol="0">
            <a:spAutoFit/>
          </a:bodyPr>
          <a:lstStyle/>
          <a:p>
            <a:r>
              <a:rPr lang="en-US" sz="2000" b="1" dirty="0">
                <a:solidFill>
                  <a:schemeClr val="bg1"/>
                </a:solidFill>
                <a:latin typeface="Courier New" pitchFamily="49" charset="0"/>
                <a:cs typeface="Courier New" pitchFamily="49" charset="0"/>
              </a:rPr>
              <a:t>What we received and we were solving</a:t>
            </a:r>
            <a:endParaRPr lang="es-NI" sz="2000" b="1" dirty="0">
              <a:solidFill>
                <a:schemeClr val="bg1"/>
              </a:solidFill>
              <a:latin typeface="Courier New" pitchFamily="49" charset="0"/>
              <a:cs typeface="Courier New" pitchFamily="49" charset="0"/>
            </a:endParaRPr>
          </a:p>
        </p:txBody>
      </p:sp>
      <p:pic>
        <p:nvPicPr>
          <p:cNvPr id="10" name="Picture 2" descr="http://www.virtualsports.net/wp-content/uploads/2014/10/wavierbutton2.png">
            <a:hlinkClick r:id="rId4"/>
            <a:extLst>
              <a:ext uri="{FF2B5EF4-FFF2-40B4-BE49-F238E27FC236}">
                <a16:creationId xmlns:a16="http://schemas.microsoft.com/office/drawing/2014/main" xmlns="" id="{8AA1ED4C-2A31-4007-A33D-CB5B83D77C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978" y="326928"/>
            <a:ext cx="2955028" cy="7167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830235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2050</TotalTime>
  <Words>1037</Words>
  <Application>Microsoft Office PowerPoint</Application>
  <PresentationFormat>Presentación en pantalla (4:3)</PresentationFormat>
  <Paragraphs>168</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Government of Reconciliation and National Unity</vt:lpstr>
      <vt:lpstr>Presentación de PowerPoint</vt:lpstr>
      <vt:lpstr>To understand the GRUN's efforts since 2007, it is imperative to know what we received from previous Governments</vt:lpstr>
      <vt:lpstr>Presentación de PowerPoint</vt:lpstr>
      <vt:lpstr>Presentación de PowerPoint</vt:lpstr>
      <vt:lpstr>And we started working to:</vt:lpstr>
      <vt:lpstr>With ordered structures; The GRUN has issued:</vt:lpstr>
      <vt:lpstr>Land Titling compared to the 16 years of neoliberal governments:  1990-2006</vt:lpstr>
      <vt:lpstr>Presentación de PowerPoint</vt:lpstr>
      <vt:lpstr>Presentación de PowerPoint</vt:lpstr>
      <vt:lpstr> For the first time, the GRUN restored the ancestral rights of the indigenous and ethnic peoples and communities of the Caribbean Coast, Bocay, Coco, Indio and Maize Rivers, legalizing their lands. </vt:lpstr>
      <vt:lpstr>In the Special area of Alto Wanki and Bocay, the last 2 titles for the Native Communities of that area will be ready at the end of 2020:</vt:lpstr>
      <vt:lpstr>                       Nuevos departamentos en proceso de de establecimiento del Catastro en los municipios de Rio Blanco y Rancho Grande de Matagalpa y Juigalpa del Departamento de Chontales. Previsto para los próximos años el establecimiento del Catastro en el restante de los Departamentos de Boaco, Chontales y Rio San Juan.   Catastro en municipios con Pueblos Indígenas. Como parte del establecimiento del catastro, se ha brindado una atención especial y diferenciada a los municipios de Mosonte, Telpaneca, Las Sabanas y San José de Cusmapa donde existen pueblos indígenas, concluyendo el catastro de manera satisfactoria y con alta participación de la población indígena. De igual manera, se avanza en el catastro del pueblo indígena de Jinotega y del municipio de Santa María de Pantasma. Este esfuerzo del GRUN incluye la instalación de un Sistema Catastral para Pueblos Indígenas.    </vt:lpstr>
      <vt:lpstr>   This massive process of ordering and titling properties has contributed to economic sustainability, governance and social harmony; mainly in the rural area.  The legal, institutional and technical framework for the administration of property rights has also been strengthened, which provides a higher quality service to the population, benefiting men and women on equal terms, both in urban and rural sectors.      THANK YOU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Gobierno de Unidad y Reconciliacion Naciona</dc:title>
  <dc:creator>user</dc:creator>
  <cp:lastModifiedBy>Martha</cp:lastModifiedBy>
  <cp:revision>101</cp:revision>
  <cp:lastPrinted>2012-05-09T17:05:38Z</cp:lastPrinted>
  <dcterms:created xsi:type="dcterms:W3CDTF">2012-05-08T17:24:37Z</dcterms:created>
  <dcterms:modified xsi:type="dcterms:W3CDTF">2020-08-03T16:51:00Z</dcterms:modified>
</cp:coreProperties>
</file>